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0"/>
  </p:notesMasterIdLst>
  <p:handoutMasterIdLst>
    <p:handoutMasterId r:id="rId21"/>
  </p:handoutMasterIdLst>
  <p:sldIdLst>
    <p:sldId id="336" r:id="rId3"/>
    <p:sldId id="335" r:id="rId4"/>
    <p:sldId id="445" r:id="rId5"/>
    <p:sldId id="597" r:id="rId6"/>
    <p:sldId id="599" r:id="rId7"/>
    <p:sldId id="583" r:id="rId8"/>
    <p:sldId id="584" r:id="rId9"/>
    <p:sldId id="588" r:id="rId10"/>
    <p:sldId id="589" r:id="rId11"/>
    <p:sldId id="591" r:id="rId12"/>
    <p:sldId id="592" r:id="rId13"/>
    <p:sldId id="593" r:id="rId14"/>
    <p:sldId id="594" r:id="rId15"/>
    <p:sldId id="595" r:id="rId16"/>
    <p:sldId id="600" r:id="rId17"/>
    <p:sldId id="598" r:id="rId18"/>
    <p:sldId id="347" r:id="rId19"/>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84660" autoAdjust="0"/>
  </p:normalViewPr>
  <p:slideViewPr>
    <p:cSldViewPr snapToGrid="0">
      <p:cViewPr>
        <p:scale>
          <a:sx n="62" d="100"/>
          <a:sy n="62" d="100"/>
        </p:scale>
        <p:origin x="716" y="28"/>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74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E139631-4E27-48AA-A45E-76CC0F42D527}"/>
              </a:ext>
            </a:extLst>
          </p:cNvPr>
          <p:cNvSpPr>
            <a:spLocks noGrp="1"/>
          </p:cNvSpPr>
          <p:nvPr>
            <p:ph type="hdr" sz="quarter"/>
          </p:nvPr>
        </p:nvSpPr>
        <p:spPr>
          <a:xfrm>
            <a:off x="1" y="0"/>
            <a:ext cx="3038446" cy="466690"/>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a:extLst>
              <a:ext uri="{FF2B5EF4-FFF2-40B4-BE49-F238E27FC236}">
                <a16:creationId xmlns:a16="http://schemas.microsoft.com/office/drawing/2014/main" id="{0DF4E1F5-48EB-4F16-8F78-17AA40193CE9}"/>
              </a:ext>
            </a:extLst>
          </p:cNvPr>
          <p:cNvSpPr>
            <a:spLocks noGrp="1"/>
          </p:cNvSpPr>
          <p:nvPr>
            <p:ph type="dt" sz="quarter" idx="1"/>
          </p:nvPr>
        </p:nvSpPr>
        <p:spPr>
          <a:xfrm>
            <a:off x="3970302" y="0"/>
            <a:ext cx="3038445" cy="466690"/>
          </a:xfrm>
          <a:prstGeom prst="rect">
            <a:avLst/>
          </a:prstGeom>
        </p:spPr>
        <p:txBody>
          <a:bodyPr vert="horz" lIns="91440" tIns="45720" rIns="91440" bIns="45720" rtlCol="0"/>
          <a:lstStyle>
            <a:lvl1pPr algn="r">
              <a:defRPr sz="1200"/>
            </a:lvl1pPr>
          </a:lstStyle>
          <a:p>
            <a:pPr>
              <a:defRPr/>
            </a:pPr>
            <a:endParaRPr lang="en-US" dirty="0"/>
          </a:p>
        </p:txBody>
      </p:sp>
      <p:sp>
        <p:nvSpPr>
          <p:cNvPr id="4" name="Footer Placeholder 3">
            <a:extLst>
              <a:ext uri="{FF2B5EF4-FFF2-40B4-BE49-F238E27FC236}">
                <a16:creationId xmlns:a16="http://schemas.microsoft.com/office/drawing/2014/main" id="{368E68C9-6E5D-4BBB-BEC0-DE8450DEF35D}"/>
              </a:ext>
            </a:extLst>
          </p:cNvPr>
          <p:cNvSpPr>
            <a:spLocks noGrp="1"/>
          </p:cNvSpPr>
          <p:nvPr>
            <p:ph type="ftr" sz="quarter" idx="2"/>
          </p:nvPr>
        </p:nvSpPr>
        <p:spPr>
          <a:xfrm>
            <a:off x="1" y="8829710"/>
            <a:ext cx="3038446" cy="466690"/>
          </a:xfrm>
          <a:prstGeom prst="rect">
            <a:avLst/>
          </a:prstGeom>
        </p:spPr>
        <p:txBody>
          <a:bodyPr vert="horz" lIns="91440" tIns="45720" rIns="91440" bIns="45720" rtlCol="0" anchor="b"/>
          <a:lstStyle>
            <a:lvl1pPr algn="l">
              <a:defRPr sz="1200"/>
            </a:lvl1pPr>
          </a:lstStyle>
          <a:p>
            <a:pPr>
              <a:defRPr/>
            </a:pPr>
            <a:endParaRPr lang="en-US" dirty="0"/>
          </a:p>
        </p:txBody>
      </p:sp>
      <p:sp>
        <p:nvSpPr>
          <p:cNvPr id="5" name="Slide Number Placeholder 4">
            <a:extLst>
              <a:ext uri="{FF2B5EF4-FFF2-40B4-BE49-F238E27FC236}">
                <a16:creationId xmlns:a16="http://schemas.microsoft.com/office/drawing/2014/main" id="{E2DEBE40-41BA-41BB-BDC9-D77E2F4162A5}"/>
              </a:ext>
            </a:extLst>
          </p:cNvPr>
          <p:cNvSpPr>
            <a:spLocks noGrp="1"/>
          </p:cNvSpPr>
          <p:nvPr>
            <p:ph type="sldNum" sz="quarter" idx="3"/>
          </p:nvPr>
        </p:nvSpPr>
        <p:spPr>
          <a:xfrm>
            <a:off x="3970302" y="8829710"/>
            <a:ext cx="3038445" cy="466690"/>
          </a:xfrm>
          <a:prstGeom prst="rect">
            <a:avLst/>
          </a:prstGeom>
        </p:spPr>
        <p:txBody>
          <a:bodyPr vert="horz" lIns="91440" tIns="45720" rIns="91440" bIns="45720" rtlCol="0" anchor="b"/>
          <a:lstStyle>
            <a:lvl1pPr algn="r">
              <a:defRPr sz="1200"/>
            </a:lvl1pPr>
          </a:lstStyle>
          <a:p>
            <a:pPr>
              <a:defRPr/>
            </a:pPr>
            <a:fld id="{9F6F7B11-0FF8-43C9-AF3D-5BCE7DD20138}" type="slidenum">
              <a:rPr lang="en-US"/>
              <a:pPr>
                <a:defRPr/>
              </a:pPr>
              <a:t>‹#›</a:t>
            </a:fld>
            <a:endParaRPr lang="en-US" dirty="0"/>
          </a:p>
        </p:txBody>
      </p:sp>
    </p:spTree>
    <p:extLst>
      <p:ext uri="{BB962C8B-B14F-4D97-AF65-F5344CB8AC3E}">
        <p14:creationId xmlns:p14="http://schemas.microsoft.com/office/powerpoint/2010/main" val="23199255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A301454-5D13-4A99-8F86-FFB642EB02A1}"/>
              </a:ext>
            </a:extLst>
          </p:cNvPr>
          <p:cNvSpPr>
            <a:spLocks noGrp="1"/>
          </p:cNvSpPr>
          <p:nvPr>
            <p:ph type="hdr" sz="quarter"/>
          </p:nvPr>
        </p:nvSpPr>
        <p:spPr>
          <a:xfrm>
            <a:off x="1" y="1"/>
            <a:ext cx="3038446" cy="465194"/>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dirty="0"/>
          </a:p>
        </p:txBody>
      </p:sp>
      <p:sp>
        <p:nvSpPr>
          <p:cNvPr id="3" name="Date Placeholder 2">
            <a:extLst>
              <a:ext uri="{FF2B5EF4-FFF2-40B4-BE49-F238E27FC236}">
                <a16:creationId xmlns:a16="http://schemas.microsoft.com/office/drawing/2014/main" id="{F4ADB2E7-5995-428D-AE3D-2A3F9F5BC3EA}"/>
              </a:ext>
            </a:extLst>
          </p:cNvPr>
          <p:cNvSpPr>
            <a:spLocks noGrp="1"/>
          </p:cNvSpPr>
          <p:nvPr>
            <p:ph type="dt" idx="1"/>
          </p:nvPr>
        </p:nvSpPr>
        <p:spPr>
          <a:xfrm>
            <a:off x="3970302" y="1"/>
            <a:ext cx="3038445" cy="465194"/>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endParaRPr lang="en-GB" dirty="0"/>
          </a:p>
        </p:txBody>
      </p:sp>
      <p:sp>
        <p:nvSpPr>
          <p:cNvPr id="4" name="Slide Image Placeholder 3">
            <a:extLst>
              <a:ext uri="{FF2B5EF4-FFF2-40B4-BE49-F238E27FC236}">
                <a16:creationId xmlns:a16="http://schemas.microsoft.com/office/drawing/2014/main" id="{B8C9BDB0-E925-4E7A-8425-86F95D54CF59}"/>
              </a:ext>
            </a:extLst>
          </p:cNvPr>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a:extLst>
              <a:ext uri="{FF2B5EF4-FFF2-40B4-BE49-F238E27FC236}">
                <a16:creationId xmlns:a16="http://schemas.microsoft.com/office/drawing/2014/main" id="{078238E8-462D-4828-AED7-A5DEDFB60EA7}"/>
              </a:ext>
            </a:extLst>
          </p:cNvPr>
          <p:cNvSpPr>
            <a:spLocks noGrp="1"/>
          </p:cNvSpPr>
          <p:nvPr>
            <p:ph type="body" sz="quarter" idx="3"/>
          </p:nvPr>
        </p:nvSpPr>
        <p:spPr>
          <a:xfrm>
            <a:off x="700545" y="4415603"/>
            <a:ext cx="5609311" cy="4183754"/>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606BE3A6-46D4-48E0-9A22-ED8395C17287}"/>
              </a:ext>
            </a:extLst>
          </p:cNvPr>
          <p:cNvSpPr>
            <a:spLocks noGrp="1"/>
          </p:cNvSpPr>
          <p:nvPr>
            <p:ph type="ftr" sz="quarter" idx="4"/>
          </p:nvPr>
        </p:nvSpPr>
        <p:spPr>
          <a:xfrm>
            <a:off x="1" y="8829711"/>
            <a:ext cx="3038446" cy="465193"/>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dirty="0"/>
          </a:p>
        </p:txBody>
      </p:sp>
      <p:sp>
        <p:nvSpPr>
          <p:cNvPr id="7" name="Slide Number Placeholder 6">
            <a:extLst>
              <a:ext uri="{FF2B5EF4-FFF2-40B4-BE49-F238E27FC236}">
                <a16:creationId xmlns:a16="http://schemas.microsoft.com/office/drawing/2014/main" id="{629420FE-0FC4-47A3-8907-0E4CE2107B2C}"/>
              </a:ext>
            </a:extLst>
          </p:cNvPr>
          <p:cNvSpPr>
            <a:spLocks noGrp="1"/>
          </p:cNvSpPr>
          <p:nvPr>
            <p:ph type="sldNum" sz="quarter" idx="5"/>
          </p:nvPr>
        </p:nvSpPr>
        <p:spPr>
          <a:xfrm>
            <a:off x="3970302" y="8829711"/>
            <a:ext cx="3038445" cy="46519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AE1B8DA9-CD72-4F95-883A-12F9A9E10F20}" type="slidenum">
              <a:rPr lang="en-GB" altLang="en-US"/>
              <a:pPr>
                <a:defRPr/>
              </a:pPr>
              <a:t>‹#›</a:t>
            </a:fld>
            <a:endParaRPr lang="en-GB" altLang="en-US" dirty="0"/>
          </a:p>
        </p:txBody>
      </p:sp>
    </p:spTree>
    <p:extLst>
      <p:ext uri="{BB962C8B-B14F-4D97-AF65-F5344CB8AC3E}">
        <p14:creationId xmlns:p14="http://schemas.microsoft.com/office/powerpoint/2010/main" val="19884748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C94DC837-C1B4-496B-97C2-83803367CA2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1A69A68F-EBEB-46E1-A943-E82BA265E0F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7412" name="Slide Number Placeholder 3">
            <a:extLst>
              <a:ext uri="{FF2B5EF4-FFF2-40B4-BE49-F238E27FC236}">
                <a16:creationId xmlns:a16="http://schemas.microsoft.com/office/drawing/2014/main" id="{4BE1CECD-5CCF-49AD-BA25-2277F275743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F313B87-048F-4853-8415-10EDBBE9F7A8}" type="slidenum">
              <a:rPr lang="en-GB" altLang="en-US" smtClean="0">
                <a:latin typeface="Calibri" panose="020F0502020204030204" pitchFamily="34" charset="0"/>
              </a:rPr>
              <a:pPr/>
              <a:t>1</a:t>
            </a:fld>
            <a:endParaRPr lang="en-GB" altLang="en-US" dirty="0">
              <a:latin typeface="Calibri" panose="020F0502020204030204" pitchFamily="34" charset="0"/>
            </a:endParaRPr>
          </a:p>
        </p:txBody>
      </p:sp>
    </p:spTree>
    <p:extLst>
      <p:ext uri="{BB962C8B-B14F-4D97-AF65-F5344CB8AC3E}">
        <p14:creationId xmlns:p14="http://schemas.microsoft.com/office/powerpoint/2010/main" val="3439975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A0DF9AFC-E5A6-45E7-85D0-0A9F8360D7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9DD2E602-A80B-4F13-9E02-E0B84BD8360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p:txBody>
      </p:sp>
      <p:sp>
        <p:nvSpPr>
          <p:cNvPr id="19460" name="Slide Number Placeholder 3">
            <a:extLst>
              <a:ext uri="{FF2B5EF4-FFF2-40B4-BE49-F238E27FC236}">
                <a16:creationId xmlns:a16="http://schemas.microsoft.com/office/drawing/2014/main" id="{8B502458-49FA-4EDC-B3D3-C9D9DCF19B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694E43D-36DD-4C36-8896-14921957F2DD}" type="slidenum">
              <a:rPr lang="en-US" altLang="en-US" smtClean="0"/>
              <a:pPr>
                <a:spcBef>
                  <a:spcPct val="0"/>
                </a:spcBef>
              </a:pPr>
              <a:t>2</a:t>
            </a:fld>
            <a:endParaRPr lang="en-US" altLang="en-US" dirty="0"/>
          </a:p>
        </p:txBody>
      </p:sp>
    </p:spTree>
    <p:extLst>
      <p:ext uri="{BB962C8B-B14F-4D97-AF65-F5344CB8AC3E}">
        <p14:creationId xmlns:p14="http://schemas.microsoft.com/office/powerpoint/2010/main" val="3121060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0A96AD4D-410B-4117-B4AD-2223DEF5645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37AEB877-8E00-40F8-8AE0-9DD04ED412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dirty="0"/>
          </a:p>
        </p:txBody>
      </p:sp>
      <p:sp>
        <p:nvSpPr>
          <p:cNvPr id="37892" name="Slide Number Placeholder 3">
            <a:extLst>
              <a:ext uri="{FF2B5EF4-FFF2-40B4-BE49-F238E27FC236}">
                <a16:creationId xmlns:a16="http://schemas.microsoft.com/office/drawing/2014/main" id="{C510D2B3-5D91-45EA-AEBE-700B671B70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75586D5-751C-46A4-8EF0-6A3C34225245}" type="slidenum">
              <a:rPr lang="en-US" altLang="en-US" smtClean="0">
                <a:solidFill>
                  <a:srgbClr val="000000"/>
                </a:solidFill>
              </a:rPr>
              <a:pPr/>
              <a:t>17</a:t>
            </a:fld>
            <a:endParaRPr lang="en-US" altLang="en-US" dirty="0">
              <a:solidFill>
                <a:srgbClr val="000000"/>
              </a:solidFill>
            </a:endParaRPr>
          </a:p>
        </p:txBody>
      </p:sp>
    </p:spTree>
    <p:extLst>
      <p:ext uri="{BB962C8B-B14F-4D97-AF65-F5344CB8AC3E}">
        <p14:creationId xmlns:p14="http://schemas.microsoft.com/office/powerpoint/2010/main" val="567085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328B620-3DA7-4CC0-9AF9-2AEE303D0F06}"/>
              </a:ext>
            </a:extLst>
          </p:cNvPr>
          <p:cNvSpPr>
            <a:spLocks noGrp="1"/>
          </p:cNvSpPr>
          <p:nvPr>
            <p:ph type="dt" sz="half" idx="10"/>
          </p:nvPr>
        </p:nvSpPr>
        <p:spPr/>
        <p:txBody>
          <a:bodyPr/>
          <a:lstStyle>
            <a:lvl1pPr>
              <a:defRPr/>
            </a:lvl1pPr>
          </a:lstStyle>
          <a:p>
            <a:pPr>
              <a:defRPr/>
            </a:pPr>
            <a:fld id="{F6E04C32-448D-4B63-B9BA-C7C7564D2A83}" type="datetime2">
              <a:rPr lang="en-US" smtClean="0"/>
              <a:t>Wednesday, November 9, 2022</a:t>
            </a:fld>
            <a:endParaRPr lang="en-US" dirty="0"/>
          </a:p>
        </p:txBody>
      </p:sp>
      <p:sp>
        <p:nvSpPr>
          <p:cNvPr id="5" name="Footer Placeholder 4">
            <a:extLst>
              <a:ext uri="{FF2B5EF4-FFF2-40B4-BE49-F238E27FC236}">
                <a16:creationId xmlns:a16="http://schemas.microsoft.com/office/drawing/2014/main" id="{817FFE2A-D39B-4BE3-8C02-F0E07E519A58}"/>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E80782D5-73E5-4C34-ADAE-2366A504F034}"/>
              </a:ext>
            </a:extLst>
          </p:cNvPr>
          <p:cNvSpPr>
            <a:spLocks noGrp="1"/>
          </p:cNvSpPr>
          <p:nvPr>
            <p:ph type="sldNum" sz="quarter" idx="12"/>
          </p:nvPr>
        </p:nvSpPr>
        <p:spPr/>
        <p:txBody>
          <a:bodyPr/>
          <a:lstStyle>
            <a:lvl1pPr>
              <a:defRPr/>
            </a:lvl1pPr>
          </a:lstStyle>
          <a:p>
            <a:pPr>
              <a:defRPr/>
            </a:pPr>
            <a:fld id="{EBC72C9B-6656-47F0-A848-3E3BADF199BE}" type="slidenum">
              <a:rPr lang="en-US" altLang="en-US"/>
              <a:pPr>
                <a:defRPr/>
              </a:pPr>
              <a:t>‹#›</a:t>
            </a:fld>
            <a:endParaRPr lang="en-US" altLang="en-US" dirty="0"/>
          </a:p>
        </p:txBody>
      </p:sp>
    </p:spTree>
    <p:extLst>
      <p:ext uri="{BB962C8B-B14F-4D97-AF65-F5344CB8AC3E}">
        <p14:creationId xmlns:p14="http://schemas.microsoft.com/office/powerpoint/2010/main" val="3135870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1BBECAB-E1FD-4FD7-BD23-236DD321BC45}"/>
              </a:ext>
            </a:extLst>
          </p:cNvPr>
          <p:cNvSpPr>
            <a:spLocks noGrp="1"/>
          </p:cNvSpPr>
          <p:nvPr>
            <p:ph type="dt" sz="half" idx="10"/>
          </p:nvPr>
        </p:nvSpPr>
        <p:spPr/>
        <p:txBody>
          <a:bodyPr/>
          <a:lstStyle>
            <a:lvl1pPr>
              <a:defRPr/>
            </a:lvl1pPr>
          </a:lstStyle>
          <a:p>
            <a:pPr>
              <a:defRPr/>
            </a:pPr>
            <a:fld id="{3F2E0B6E-5FF1-46B3-9FA4-85E557B58016}" type="datetime2">
              <a:rPr lang="en-US" smtClean="0"/>
              <a:t>Wednesday, November 9, 2022</a:t>
            </a:fld>
            <a:endParaRPr lang="en-US" dirty="0"/>
          </a:p>
        </p:txBody>
      </p:sp>
      <p:sp>
        <p:nvSpPr>
          <p:cNvPr id="5" name="Footer Placeholder 4">
            <a:extLst>
              <a:ext uri="{FF2B5EF4-FFF2-40B4-BE49-F238E27FC236}">
                <a16:creationId xmlns:a16="http://schemas.microsoft.com/office/drawing/2014/main" id="{A312469A-2B5C-4F53-AC4B-D08E9D49C525}"/>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6D05902F-3861-451A-BE90-F801A3F93E8C}"/>
              </a:ext>
            </a:extLst>
          </p:cNvPr>
          <p:cNvSpPr>
            <a:spLocks noGrp="1"/>
          </p:cNvSpPr>
          <p:nvPr>
            <p:ph type="sldNum" sz="quarter" idx="12"/>
          </p:nvPr>
        </p:nvSpPr>
        <p:spPr/>
        <p:txBody>
          <a:bodyPr/>
          <a:lstStyle>
            <a:lvl1pPr>
              <a:defRPr/>
            </a:lvl1pPr>
          </a:lstStyle>
          <a:p>
            <a:pPr>
              <a:defRPr/>
            </a:pPr>
            <a:fld id="{A1D7AA80-45F9-429B-B09E-8B9B93BBA433}" type="slidenum">
              <a:rPr lang="en-US" altLang="en-US"/>
              <a:pPr>
                <a:defRPr/>
              </a:pPr>
              <a:t>‹#›</a:t>
            </a:fld>
            <a:endParaRPr lang="en-US" altLang="en-US" dirty="0"/>
          </a:p>
        </p:txBody>
      </p:sp>
    </p:spTree>
    <p:extLst>
      <p:ext uri="{BB962C8B-B14F-4D97-AF65-F5344CB8AC3E}">
        <p14:creationId xmlns:p14="http://schemas.microsoft.com/office/powerpoint/2010/main" val="588092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41"/>
            <a:ext cx="36576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12800" y="274641"/>
            <a:ext cx="10769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8D6BA5-1C52-47AF-A964-B3F79C7A205D}"/>
              </a:ext>
            </a:extLst>
          </p:cNvPr>
          <p:cNvSpPr>
            <a:spLocks noGrp="1"/>
          </p:cNvSpPr>
          <p:nvPr>
            <p:ph type="dt" sz="half" idx="10"/>
          </p:nvPr>
        </p:nvSpPr>
        <p:spPr/>
        <p:txBody>
          <a:bodyPr/>
          <a:lstStyle>
            <a:lvl1pPr>
              <a:defRPr/>
            </a:lvl1pPr>
          </a:lstStyle>
          <a:p>
            <a:pPr>
              <a:defRPr/>
            </a:pPr>
            <a:fld id="{CD45670C-7619-451B-A282-13395C3E2B60}" type="datetime2">
              <a:rPr lang="en-US" smtClean="0"/>
              <a:t>Wednesday, November 9, 2022</a:t>
            </a:fld>
            <a:endParaRPr lang="en-US" dirty="0"/>
          </a:p>
        </p:txBody>
      </p:sp>
      <p:sp>
        <p:nvSpPr>
          <p:cNvPr id="5" name="Footer Placeholder 4">
            <a:extLst>
              <a:ext uri="{FF2B5EF4-FFF2-40B4-BE49-F238E27FC236}">
                <a16:creationId xmlns:a16="http://schemas.microsoft.com/office/drawing/2014/main" id="{5F17774F-9206-469E-AF98-E82558A8921E}"/>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7D6545D6-F947-4AFC-9B78-4E38CA9A0B41}"/>
              </a:ext>
            </a:extLst>
          </p:cNvPr>
          <p:cNvSpPr>
            <a:spLocks noGrp="1"/>
          </p:cNvSpPr>
          <p:nvPr>
            <p:ph type="sldNum" sz="quarter" idx="12"/>
          </p:nvPr>
        </p:nvSpPr>
        <p:spPr/>
        <p:txBody>
          <a:bodyPr/>
          <a:lstStyle>
            <a:lvl1pPr>
              <a:defRPr/>
            </a:lvl1pPr>
          </a:lstStyle>
          <a:p>
            <a:pPr>
              <a:defRPr/>
            </a:pPr>
            <a:fld id="{B5B2118C-CC35-4C76-8864-0FC23CF966B9}" type="slidenum">
              <a:rPr lang="en-US" altLang="en-US"/>
              <a:pPr>
                <a:defRPr/>
              </a:pPr>
              <a:t>‹#›</a:t>
            </a:fld>
            <a:endParaRPr lang="en-US" altLang="en-US" dirty="0"/>
          </a:p>
        </p:txBody>
      </p:sp>
    </p:spTree>
    <p:extLst>
      <p:ext uri="{BB962C8B-B14F-4D97-AF65-F5344CB8AC3E}">
        <p14:creationId xmlns:p14="http://schemas.microsoft.com/office/powerpoint/2010/main" val="6442721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2C1F6031-5B2A-454A-AB6E-EEDE188A4E59}"/>
              </a:ext>
            </a:extLst>
          </p:cNvPr>
          <p:cNvGrpSpPr>
            <a:grpSpLocks/>
          </p:cNvGrpSpPr>
          <p:nvPr/>
        </p:nvGrpSpPr>
        <p:grpSpPr bwMode="auto">
          <a:xfrm>
            <a:off x="0" y="2438400"/>
            <a:ext cx="12012613" cy="1052513"/>
            <a:chOff x="0" y="1536"/>
            <a:chExt cx="5675" cy="663"/>
          </a:xfrm>
        </p:grpSpPr>
        <p:grpSp>
          <p:nvGrpSpPr>
            <p:cNvPr id="5" name="Group 3">
              <a:extLst>
                <a:ext uri="{FF2B5EF4-FFF2-40B4-BE49-F238E27FC236}">
                  <a16:creationId xmlns:a16="http://schemas.microsoft.com/office/drawing/2014/main" id="{67C61D00-A72B-4015-94F6-9F450BC2262D}"/>
                </a:ext>
              </a:extLst>
            </p:cNvPr>
            <p:cNvGrpSpPr>
              <a:grpSpLocks/>
            </p:cNvGrpSpPr>
            <p:nvPr/>
          </p:nvGrpSpPr>
          <p:grpSpPr bwMode="auto">
            <a:xfrm>
              <a:off x="183" y="1604"/>
              <a:ext cx="448" cy="299"/>
              <a:chOff x="720" y="336"/>
              <a:chExt cx="624" cy="432"/>
            </a:xfrm>
          </p:grpSpPr>
          <p:sp>
            <p:nvSpPr>
              <p:cNvPr id="12" name="Rectangle 4">
                <a:extLst>
                  <a:ext uri="{FF2B5EF4-FFF2-40B4-BE49-F238E27FC236}">
                    <a16:creationId xmlns:a16="http://schemas.microsoft.com/office/drawing/2014/main" id="{048301C9-03A5-4F63-A73D-3FEDBA743D05}"/>
                  </a:ext>
                </a:extLst>
              </p:cNvPr>
              <p:cNvSpPr>
                <a:spLocks noChangeArrowheads="1"/>
              </p:cNvSpPr>
              <p:nvPr/>
            </p:nvSpPr>
            <p:spPr bwMode="auto">
              <a:xfrm>
                <a:off x="720" y="336"/>
                <a:ext cx="381"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en-US" altLang="en-US" dirty="0">
                  <a:solidFill>
                    <a:srgbClr val="000000"/>
                  </a:solidFill>
                  <a:latin typeface="Tahoma" panose="020B0604030504040204" pitchFamily="34" charset="0"/>
                </a:endParaRPr>
              </a:p>
            </p:txBody>
          </p:sp>
          <p:sp>
            <p:nvSpPr>
              <p:cNvPr id="13" name="Rectangle 5">
                <a:extLst>
                  <a:ext uri="{FF2B5EF4-FFF2-40B4-BE49-F238E27FC236}">
                    <a16:creationId xmlns:a16="http://schemas.microsoft.com/office/drawing/2014/main" id="{2AF22F43-D604-4116-9AA2-62CF8A02FC03}"/>
                  </a:ext>
                </a:extLst>
              </p:cNvPr>
              <p:cNvSpPr>
                <a:spLocks noChangeArrowheads="1"/>
              </p:cNvSpPr>
              <p:nvPr/>
            </p:nvSpPr>
            <p:spPr bwMode="auto">
              <a:xfrm>
                <a:off x="1055" y="336"/>
                <a:ext cx="277"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en-US" altLang="en-US" dirty="0">
                  <a:solidFill>
                    <a:srgbClr val="000000"/>
                  </a:solidFill>
                  <a:latin typeface="Tahoma" panose="020B0604030504040204" pitchFamily="34" charset="0"/>
                </a:endParaRPr>
              </a:p>
            </p:txBody>
          </p:sp>
        </p:grpSp>
        <p:grpSp>
          <p:nvGrpSpPr>
            <p:cNvPr id="6" name="Group 6">
              <a:extLst>
                <a:ext uri="{FF2B5EF4-FFF2-40B4-BE49-F238E27FC236}">
                  <a16:creationId xmlns:a16="http://schemas.microsoft.com/office/drawing/2014/main" id="{093CD7BF-2B8B-486C-8624-05E5373EEE56}"/>
                </a:ext>
              </a:extLst>
            </p:cNvPr>
            <p:cNvGrpSpPr>
              <a:grpSpLocks/>
            </p:cNvGrpSpPr>
            <p:nvPr/>
          </p:nvGrpSpPr>
          <p:grpSpPr bwMode="auto">
            <a:xfrm>
              <a:off x="261" y="1870"/>
              <a:ext cx="465" cy="299"/>
              <a:chOff x="912" y="2640"/>
              <a:chExt cx="672" cy="432"/>
            </a:xfrm>
          </p:grpSpPr>
          <p:sp>
            <p:nvSpPr>
              <p:cNvPr id="10" name="Rectangle 7">
                <a:extLst>
                  <a:ext uri="{FF2B5EF4-FFF2-40B4-BE49-F238E27FC236}">
                    <a16:creationId xmlns:a16="http://schemas.microsoft.com/office/drawing/2014/main" id="{87104C08-BB1E-4605-99E8-E80310317AB7}"/>
                  </a:ext>
                </a:extLst>
              </p:cNvPr>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en-US" altLang="en-US" dirty="0">
                  <a:solidFill>
                    <a:srgbClr val="000000"/>
                  </a:solidFill>
                  <a:latin typeface="Tahoma" panose="020B0604030504040204" pitchFamily="34" charset="0"/>
                </a:endParaRPr>
              </a:p>
            </p:txBody>
          </p:sp>
          <p:sp>
            <p:nvSpPr>
              <p:cNvPr id="11" name="Rectangle 8">
                <a:extLst>
                  <a:ext uri="{FF2B5EF4-FFF2-40B4-BE49-F238E27FC236}">
                    <a16:creationId xmlns:a16="http://schemas.microsoft.com/office/drawing/2014/main" id="{4F532785-5059-47C9-B3DD-579565B257B1}"/>
                  </a:ext>
                </a:extLst>
              </p:cNvPr>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en-US" altLang="en-US" dirty="0">
                  <a:solidFill>
                    <a:srgbClr val="000000"/>
                  </a:solidFill>
                  <a:latin typeface="Tahoma" panose="020B0604030504040204" pitchFamily="34" charset="0"/>
                </a:endParaRPr>
              </a:p>
            </p:txBody>
          </p:sp>
        </p:grpSp>
        <p:sp>
          <p:nvSpPr>
            <p:cNvPr id="7" name="Rectangle 9">
              <a:extLst>
                <a:ext uri="{FF2B5EF4-FFF2-40B4-BE49-F238E27FC236}">
                  <a16:creationId xmlns:a16="http://schemas.microsoft.com/office/drawing/2014/main" id="{C941C489-818D-4431-9366-4BCE97678EB5}"/>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en-US" altLang="en-US" dirty="0">
                <a:solidFill>
                  <a:srgbClr val="000000"/>
                </a:solidFill>
                <a:latin typeface="Tahoma" panose="020B0604030504040204" pitchFamily="34" charset="0"/>
              </a:endParaRPr>
            </a:p>
          </p:txBody>
        </p:sp>
        <p:sp>
          <p:nvSpPr>
            <p:cNvPr id="8" name="Rectangle 10">
              <a:extLst>
                <a:ext uri="{FF2B5EF4-FFF2-40B4-BE49-F238E27FC236}">
                  <a16:creationId xmlns:a16="http://schemas.microsoft.com/office/drawing/2014/main" id="{F04A4700-CBF0-4A35-A786-BBD90CAEDBD9}"/>
                </a:ext>
              </a:extLst>
            </p:cNvPr>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en-US" altLang="en-US" dirty="0">
                <a:solidFill>
                  <a:srgbClr val="000000"/>
                </a:solidFill>
                <a:latin typeface="Tahoma" panose="020B0604030504040204" pitchFamily="34" charset="0"/>
              </a:endParaRPr>
            </a:p>
          </p:txBody>
        </p:sp>
        <p:sp>
          <p:nvSpPr>
            <p:cNvPr id="9" name="Rectangle 11">
              <a:extLst>
                <a:ext uri="{FF2B5EF4-FFF2-40B4-BE49-F238E27FC236}">
                  <a16:creationId xmlns:a16="http://schemas.microsoft.com/office/drawing/2014/main" id="{0DEBCA6C-2C07-4E84-BB05-B257E88E3F8E}"/>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en-US" altLang="en-US" dirty="0">
                <a:solidFill>
                  <a:srgbClr val="000000"/>
                </a:solidFill>
                <a:latin typeface="Tahoma" panose="020B0604030504040204" pitchFamily="34" charset="0"/>
              </a:endParaRPr>
            </a:p>
          </p:txBody>
        </p:sp>
      </p:grpSp>
      <p:sp>
        <p:nvSpPr>
          <p:cNvPr id="169996" name="Rectangle 12"/>
          <p:cNvSpPr>
            <a:spLocks noGrp="1" noChangeArrowheads="1"/>
          </p:cNvSpPr>
          <p:nvPr>
            <p:ph type="ctrTitle"/>
          </p:nvPr>
        </p:nvSpPr>
        <p:spPr>
          <a:xfrm>
            <a:off x="1320800" y="1676400"/>
            <a:ext cx="10363200" cy="1462088"/>
          </a:xfrm>
        </p:spPr>
        <p:txBody>
          <a:bodyPr/>
          <a:lstStyle>
            <a:lvl1pPr>
              <a:defRPr/>
            </a:lvl1pPr>
          </a:lstStyle>
          <a:p>
            <a:r>
              <a:rPr lang="en-US"/>
              <a:t>Click to edit Master title style</a:t>
            </a:r>
          </a:p>
        </p:txBody>
      </p:sp>
      <p:sp>
        <p:nvSpPr>
          <p:cNvPr id="169997" name="Rectangle 13"/>
          <p:cNvSpPr>
            <a:spLocks noGrp="1" noChangeArrowheads="1"/>
          </p:cNvSpPr>
          <p:nvPr>
            <p:ph type="subTitle" idx="1"/>
          </p:nvPr>
        </p:nvSpPr>
        <p:spPr>
          <a:xfrm>
            <a:off x="1828800" y="3886200"/>
            <a:ext cx="85344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a:extLst>
              <a:ext uri="{FF2B5EF4-FFF2-40B4-BE49-F238E27FC236}">
                <a16:creationId xmlns:a16="http://schemas.microsoft.com/office/drawing/2014/main" id="{478074A0-CDF9-4EF0-8B6E-B542F8B4664F}"/>
              </a:ext>
            </a:extLst>
          </p:cNvPr>
          <p:cNvSpPr>
            <a:spLocks noGrp="1" noChangeArrowheads="1"/>
          </p:cNvSpPr>
          <p:nvPr>
            <p:ph type="dt" sz="half" idx="10"/>
          </p:nvPr>
        </p:nvSpPr>
        <p:spPr>
          <a:xfrm>
            <a:off x="1320800" y="6248400"/>
            <a:ext cx="2540000" cy="457200"/>
          </a:xfrm>
        </p:spPr>
        <p:txBody>
          <a:bodyPr/>
          <a:lstStyle>
            <a:lvl1pPr>
              <a:defRPr>
                <a:solidFill>
                  <a:srgbClr val="1C1C1C"/>
                </a:solidFill>
                <a:latin typeface="Arial" panose="020B0604020202020204" pitchFamily="34" charset="0"/>
                <a:cs typeface="Arial" panose="020B0604020202020204" pitchFamily="34" charset="0"/>
              </a:defRPr>
            </a:lvl1pPr>
          </a:lstStyle>
          <a:p>
            <a:pPr>
              <a:defRPr/>
            </a:pPr>
            <a:fld id="{149551E0-74E3-48F9-9886-2BEED538A87C}" type="datetime2">
              <a:rPr lang="en-US" smtClean="0"/>
              <a:t>Wednesday, November 9, 2022</a:t>
            </a:fld>
            <a:endParaRPr lang="en-US" dirty="0"/>
          </a:p>
        </p:txBody>
      </p:sp>
      <p:sp>
        <p:nvSpPr>
          <p:cNvPr id="15" name="Rectangle 15">
            <a:extLst>
              <a:ext uri="{FF2B5EF4-FFF2-40B4-BE49-F238E27FC236}">
                <a16:creationId xmlns:a16="http://schemas.microsoft.com/office/drawing/2014/main" id="{224A9E10-9758-4BC3-BC6B-D2E15827CCDE}"/>
              </a:ext>
            </a:extLst>
          </p:cNvPr>
          <p:cNvSpPr>
            <a:spLocks noGrp="1" noChangeArrowheads="1"/>
          </p:cNvSpPr>
          <p:nvPr>
            <p:ph type="ftr" sz="quarter" idx="11"/>
          </p:nvPr>
        </p:nvSpPr>
        <p:spPr>
          <a:xfrm>
            <a:off x="4572000" y="6248400"/>
            <a:ext cx="3860800" cy="457200"/>
          </a:xfrm>
        </p:spPr>
        <p:txBody>
          <a:bodyPr/>
          <a:lstStyle>
            <a:lvl1pPr>
              <a:defRPr>
                <a:solidFill>
                  <a:srgbClr val="1C1C1C"/>
                </a:solidFill>
                <a:latin typeface="Arial" panose="020B0604020202020204" pitchFamily="34" charset="0"/>
                <a:cs typeface="Arial" panose="020B0604020202020204" pitchFamily="34" charset="0"/>
              </a:defRPr>
            </a:lvl1pPr>
          </a:lstStyle>
          <a:p>
            <a:pPr>
              <a:defRPr/>
            </a:pPr>
            <a:endParaRPr lang="en-US" dirty="0"/>
          </a:p>
        </p:txBody>
      </p:sp>
      <p:sp>
        <p:nvSpPr>
          <p:cNvPr id="16" name="Rectangle 16">
            <a:extLst>
              <a:ext uri="{FF2B5EF4-FFF2-40B4-BE49-F238E27FC236}">
                <a16:creationId xmlns:a16="http://schemas.microsoft.com/office/drawing/2014/main" id="{7ECF4CE1-57DF-4741-986F-D0289577E473}"/>
              </a:ext>
            </a:extLst>
          </p:cNvPr>
          <p:cNvSpPr>
            <a:spLocks noGrp="1" noChangeArrowheads="1"/>
          </p:cNvSpPr>
          <p:nvPr>
            <p:ph type="sldNum" sz="quarter" idx="12"/>
          </p:nvPr>
        </p:nvSpPr>
        <p:spPr>
          <a:xfrm>
            <a:off x="9144000" y="6248400"/>
            <a:ext cx="2540000" cy="457200"/>
          </a:xfrm>
        </p:spPr>
        <p:txBody>
          <a:bodyPr/>
          <a:lstStyle>
            <a:lvl1pPr>
              <a:defRPr>
                <a:solidFill>
                  <a:srgbClr val="1C1C1C"/>
                </a:solidFill>
                <a:latin typeface="Arial" panose="020B0604020202020204" pitchFamily="34" charset="0"/>
                <a:cs typeface="Arial" panose="020B0604020202020204" pitchFamily="34" charset="0"/>
              </a:defRPr>
            </a:lvl1pPr>
          </a:lstStyle>
          <a:p>
            <a:pPr>
              <a:defRPr/>
            </a:pPr>
            <a:fld id="{39343D66-B2B5-4D17-A532-B64542D2C536}" type="slidenum">
              <a:rPr lang="en-US" altLang="en-US"/>
              <a:pPr>
                <a:defRPr/>
              </a:pPr>
              <a:t>‹#›</a:t>
            </a:fld>
            <a:endParaRPr lang="en-US" altLang="en-US" dirty="0"/>
          </a:p>
        </p:txBody>
      </p:sp>
    </p:spTree>
    <p:extLst>
      <p:ext uri="{BB962C8B-B14F-4D97-AF65-F5344CB8AC3E}">
        <p14:creationId xmlns:p14="http://schemas.microsoft.com/office/powerpoint/2010/main" val="9847049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2F896833-416D-41C1-9B04-E2DB1D939A1A}"/>
              </a:ext>
            </a:extLst>
          </p:cNvPr>
          <p:cNvSpPr>
            <a:spLocks noGrp="1" noChangeArrowheads="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fld id="{A74B9971-7971-415C-A777-0BCFE884A785}" type="datetime2">
              <a:rPr lang="en-US" smtClean="0"/>
              <a:t>Wednesday, November 9, 2022</a:t>
            </a:fld>
            <a:endParaRPr lang="en-US" dirty="0"/>
          </a:p>
        </p:txBody>
      </p:sp>
      <p:sp>
        <p:nvSpPr>
          <p:cNvPr id="5" name="Rectangle 12">
            <a:extLst>
              <a:ext uri="{FF2B5EF4-FFF2-40B4-BE49-F238E27FC236}">
                <a16:creationId xmlns:a16="http://schemas.microsoft.com/office/drawing/2014/main" id="{1513394C-508F-4FA5-8A10-1CE0A9045B2D}"/>
              </a:ext>
            </a:extLst>
          </p:cNvPr>
          <p:cNvSpPr>
            <a:spLocks noGrp="1" noChangeArrowheads="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endParaRPr lang="en-US" dirty="0"/>
          </a:p>
        </p:txBody>
      </p:sp>
      <p:sp>
        <p:nvSpPr>
          <p:cNvPr id="6" name="Rectangle 13">
            <a:extLst>
              <a:ext uri="{FF2B5EF4-FFF2-40B4-BE49-F238E27FC236}">
                <a16:creationId xmlns:a16="http://schemas.microsoft.com/office/drawing/2014/main" id="{EA3B8110-35BC-4C60-94E7-B23DCD8329CF}"/>
              </a:ext>
            </a:extLst>
          </p:cNvPr>
          <p:cNvSpPr>
            <a:spLocks noGrp="1" noChangeArrowheads="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FB975D11-8DCC-4E4F-B694-B58580BC6987}" type="slidenum">
              <a:rPr lang="en-US" altLang="en-US"/>
              <a:pPr>
                <a:defRPr/>
              </a:pPr>
              <a:t>‹#›</a:t>
            </a:fld>
            <a:endParaRPr lang="en-US" altLang="en-US" dirty="0"/>
          </a:p>
        </p:txBody>
      </p:sp>
    </p:spTree>
    <p:extLst>
      <p:ext uri="{BB962C8B-B14F-4D97-AF65-F5344CB8AC3E}">
        <p14:creationId xmlns:p14="http://schemas.microsoft.com/office/powerpoint/2010/main" val="15369773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a:extLst>
              <a:ext uri="{FF2B5EF4-FFF2-40B4-BE49-F238E27FC236}">
                <a16:creationId xmlns:a16="http://schemas.microsoft.com/office/drawing/2014/main" id="{C1390925-738A-422A-A8C9-04D97D9875B7}"/>
              </a:ext>
            </a:extLst>
          </p:cNvPr>
          <p:cNvSpPr>
            <a:spLocks noGrp="1" noChangeArrowheads="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fld id="{BA79A1DE-6CF0-4098-BE34-4B29C1584070}" type="datetime2">
              <a:rPr lang="en-US" smtClean="0"/>
              <a:t>Wednesday, November 9, 2022</a:t>
            </a:fld>
            <a:endParaRPr lang="en-US" dirty="0"/>
          </a:p>
        </p:txBody>
      </p:sp>
      <p:sp>
        <p:nvSpPr>
          <p:cNvPr id="5" name="Rectangle 12">
            <a:extLst>
              <a:ext uri="{FF2B5EF4-FFF2-40B4-BE49-F238E27FC236}">
                <a16:creationId xmlns:a16="http://schemas.microsoft.com/office/drawing/2014/main" id="{FB8EF288-4699-4C13-8583-2E832D9DE2BE}"/>
              </a:ext>
            </a:extLst>
          </p:cNvPr>
          <p:cNvSpPr>
            <a:spLocks noGrp="1" noChangeArrowheads="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endParaRPr lang="en-US" dirty="0"/>
          </a:p>
        </p:txBody>
      </p:sp>
      <p:sp>
        <p:nvSpPr>
          <p:cNvPr id="6" name="Rectangle 13">
            <a:extLst>
              <a:ext uri="{FF2B5EF4-FFF2-40B4-BE49-F238E27FC236}">
                <a16:creationId xmlns:a16="http://schemas.microsoft.com/office/drawing/2014/main" id="{A5693AF9-F8B3-4D49-980D-EF9C042C5511}"/>
              </a:ext>
            </a:extLst>
          </p:cNvPr>
          <p:cNvSpPr>
            <a:spLocks noGrp="1" noChangeArrowheads="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C5B20EC5-69A6-43EA-BF91-780ECE43C9F0}" type="slidenum">
              <a:rPr lang="en-US" altLang="en-US"/>
              <a:pPr>
                <a:defRPr/>
              </a:pPr>
              <a:t>‹#›</a:t>
            </a:fld>
            <a:endParaRPr lang="en-US" altLang="en-US" dirty="0"/>
          </a:p>
        </p:txBody>
      </p:sp>
    </p:spTree>
    <p:extLst>
      <p:ext uri="{BB962C8B-B14F-4D97-AF65-F5344CB8AC3E}">
        <p14:creationId xmlns:p14="http://schemas.microsoft.com/office/powerpoint/2010/main" val="28659690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76917" y="2017713"/>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860117" y="2017713"/>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a:extLst>
              <a:ext uri="{FF2B5EF4-FFF2-40B4-BE49-F238E27FC236}">
                <a16:creationId xmlns:a16="http://schemas.microsoft.com/office/drawing/2014/main" id="{0A76CB2A-0F89-493D-AABB-4201AEF236D9}"/>
              </a:ext>
            </a:extLst>
          </p:cNvPr>
          <p:cNvSpPr>
            <a:spLocks noGrp="1" noChangeArrowheads="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fld id="{E3DB7925-EBBA-480A-AAA3-C3E425E0AA8D}" type="datetime2">
              <a:rPr lang="en-US" smtClean="0"/>
              <a:t>Wednesday, November 9, 2022</a:t>
            </a:fld>
            <a:endParaRPr lang="en-US" dirty="0"/>
          </a:p>
        </p:txBody>
      </p:sp>
      <p:sp>
        <p:nvSpPr>
          <p:cNvPr id="6" name="Rectangle 12">
            <a:extLst>
              <a:ext uri="{FF2B5EF4-FFF2-40B4-BE49-F238E27FC236}">
                <a16:creationId xmlns:a16="http://schemas.microsoft.com/office/drawing/2014/main" id="{3F370149-53AC-42A8-95BD-89DA24052024}"/>
              </a:ext>
            </a:extLst>
          </p:cNvPr>
          <p:cNvSpPr>
            <a:spLocks noGrp="1" noChangeArrowheads="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endParaRPr lang="en-US" dirty="0"/>
          </a:p>
        </p:txBody>
      </p:sp>
      <p:sp>
        <p:nvSpPr>
          <p:cNvPr id="7" name="Rectangle 13">
            <a:extLst>
              <a:ext uri="{FF2B5EF4-FFF2-40B4-BE49-F238E27FC236}">
                <a16:creationId xmlns:a16="http://schemas.microsoft.com/office/drawing/2014/main" id="{026B12B6-2CB9-46D5-92B1-5DC42BA8A2AD}"/>
              </a:ext>
            </a:extLst>
          </p:cNvPr>
          <p:cNvSpPr>
            <a:spLocks noGrp="1" noChangeArrowheads="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6F32CCB0-47F3-4691-B5A1-A92D83FAB399}" type="slidenum">
              <a:rPr lang="en-US" altLang="en-US"/>
              <a:pPr>
                <a:defRPr/>
              </a:pPr>
              <a:t>‹#›</a:t>
            </a:fld>
            <a:endParaRPr lang="en-US" altLang="en-US" dirty="0"/>
          </a:p>
        </p:txBody>
      </p:sp>
    </p:spTree>
    <p:extLst>
      <p:ext uri="{BB962C8B-B14F-4D97-AF65-F5344CB8AC3E}">
        <p14:creationId xmlns:p14="http://schemas.microsoft.com/office/powerpoint/2010/main" val="19926072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a:extLst>
              <a:ext uri="{FF2B5EF4-FFF2-40B4-BE49-F238E27FC236}">
                <a16:creationId xmlns:a16="http://schemas.microsoft.com/office/drawing/2014/main" id="{6B27C926-4B1D-42A2-81E4-EADC68544532}"/>
              </a:ext>
            </a:extLst>
          </p:cNvPr>
          <p:cNvSpPr>
            <a:spLocks noGrp="1" noChangeArrowheads="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fld id="{B6B5625B-E16D-4FE6-A842-1C4A63551C9D}" type="datetime2">
              <a:rPr lang="en-US" smtClean="0"/>
              <a:t>Wednesday, November 9, 2022</a:t>
            </a:fld>
            <a:endParaRPr lang="en-US" dirty="0"/>
          </a:p>
        </p:txBody>
      </p:sp>
      <p:sp>
        <p:nvSpPr>
          <p:cNvPr id="8" name="Rectangle 12">
            <a:extLst>
              <a:ext uri="{FF2B5EF4-FFF2-40B4-BE49-F238E27FC236}">
                <a16:creationId xmlns:a16="http://schemas.microsoft.com/office/drawing/2014/main" id="{1331C88B-1AB7-4562-B67B-98AA5BBCB5F8}"/>
              </a:ext>
            </a:extLst>
          </p:cNvPr>
          <p:cNvSpPr>
            <a:spLocks noGrp="1" noChangeArrowheads="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endParaRPr lang="en-US" dirty="0"/>
          </a:p>
        </p:txBody>
      </p:sp>
      <p:sp>
        <p:nvSpPr>
          <p:cNvPr id="9" name="Rectangle 13">
            <a:extLst>
              <a:ext uri="{FF2B5EF4-FFF2-40B4-BE49-F238E27FC236}">
                <a16:creationId xmlns:a16="http://schemas.microsoft.com/office/drawing/2014/main" id="{52DEFECD-D039-4349-A6F7-0A08E89E69C8}"/>
              </a:ext>
            </a:extLst>
          </p:cNvPr>
          <p:cNvSpPr>
            <a:spLocks noGrp="1" noChangeArrowheads="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C2C0C53E-698F-4752-977D-111864033C8D}" type="slidenum">
              <a:rPr lang="en-US" altLang="en-US"/>
              <a:pPr>
                <a:defRPr/>
              </a:pPr>
              <a:t>‹#›</a:t>
            </a:fld>
            <a:endParaRPr lang="en-US" altLang="en-US" dirty="0"/>
          </a:p>
        </p:txBody>
      </p:sp>
    </p:spTree>
    <p:extLst>
      <p:ext uri="{BB962C8B-B14F-4D97-AF65-F5344CB8AC3E}">
        <p14:creationId xmlns:p14="http://schemas.microsoft.com/office/powerpoint/2010/main" val="36891951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a:extLst>
              <a:ext uri="{FF2B5EF4-FFF2-40B4-BE49-F238E27FC236}">
                <a16:creationId xmlns:a16="http://schemas.microsoft.com/office/drawing/2014/main" id="{60FBBE1E-0CEF-43DA-BDFB-AD5F66A62CB7}"/>
              </a:ext>
            </a:extLst>
          </p:cNvPr>
          <p:cNvSpPr>
            <a:spLocks noGrp="1" noChangeArrowheads="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fld id="{5FE4DF05-26D1-4AB2-903D-D6E1F1EAC5C3}" type="datetime2">
              <a:rPr lang="en-US" smtClean="0"/>
              <a:t>Wednesday, November 9, 2022</a:t>
            </a:fld>
            <a:endParaRPr lang="en-US" dirty="0"/>
          </a:p>
        </p:txBody>
      </p:sp>
      <p:sp>
        <p:nvSpPr>
          <p:cNvPr id="4" name="Rectangle 12">
            <a:extLst>
              <a:ext uri="{FF2B5EF4-FFF2-40B4-BE49-F238E27FC236}">
                <a16:creationId xmlns:a16="http://schemas.microsoft.com/office/drawing/2014/main" id="{42A9BDEC-812E-4C1E-B77C-97F06FFA3558}"/>
              </a:ext>
            </a:extLst>
          </p:cNvPr>
          <p:cNvSpPr>
            <a:spLocks noGrp="1" noChangeArrowheads="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endParaRPr lang="en-US" dirty="0"/>
          </a:p>
        </p:txBody>
      </p:sp>
      <p:sp>
        <p:nvSpPr>
          <p:cNvPr id="5" name="Rectangle 13">
            <a:extLst>
              <a:ext uri="{FF2B5EF4-FFF2-40B4-BE49-F238E27FC236}">
                <a16:creationId xmlns:a16="http://schemas.microsoft.com/office/drawing/2014/main" id="{DD7A0ED5-B64E-449B-859E-D20A254B7AD9}"/>
              </a:ext>
            </a:extLst>
          </p:cNvPr>
          <p:cNvSpPr>
            <a:spLocks noGrp="1" noChangeArrowheads="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04FE6D01-1427-4D2A-A008-9CAE50E7DF90}" type="slidenum">
              <a:rPr lang="en-US" altLang="en-US"/>
              <a:pPr>
                <a:defRPr/>
              </a:pPr>
              <a:t>‹#›</a:t>
            </a:fld>
            <a:endParaRPr lang="en-US" altLang="en-US" dirty="0"/>
          </a:p>
        </p:txBody>
      </p:sp>
    </p:spTree>
    <p:extLst>
      <p:ext uri="{BB962C8B-B14F-4D97-AF65-F5344CB8AC3E}">
        <p14:creationId xmlns:p14="http://schemas.microsoft.com/office/powerpoint/2010/main" val="1697411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D149E8CA-8AAD-481E-A1E2-38616BF85F53}"/>
              </a:ext>
            </a:extLst>
          </p:cNvPr>
          <p:cNvSpPr>
            <a:spLocks noGrp="1" noChangeArrowheads="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fld id="{B921307E-CDED-485E-B9F1-C721EB8480A9}" type="datetime2">
              <a:rPr lang="en-US" smtClean="0"/>
              <a:t>Wednesday, November 9, 2022</a:t>
            </a:fld>
            <a:endParaRPr lang="en-US" dirty="0"/>
          </a:p>
        </p:txBody>
      </p:sp>
      <p:sp>
        <p:nvSpPr>
          <p:cNvPr id="3" name="Rectangle 12">
            <a:extLst>
              <a:ext uri="{FF2B5EF4-FFF2-40B4-BE49-F238E27FC236}">
                <a16:creationId xmlns:a16="http://schemas.microsoft.com/office/drawing/2014/main" id="{8A9276BA-18AC-4F91-A6BE-E60D91FEE659}"/>
              </a:ext>
            </a:extLst>
          </p:cNvPr>
          <p:cNvSpPr>
            <a:spLocks noGrp="1" noChangeArrowheads="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endParaRPr lang="en-US" dirty="0"/>
          </a:p>
        </p:txBody>
      </p:sp>
      <p:sp>
        <p:nvSpPr>
          <p:cNvPr id="4" name="Rectangle 13">
            <a:extLst>
              <a:ext uri="{FF2B5EF4-FFF2-40B4-BE49-F238E27FC236}">
                <a16:creationId xmlns:a16="http://schemas.microsoft.com/office/drawing/2014/main" id="{B3521BBB-42BB-4B8D-BD0D-97C46E8E065C}"/>
              </a:ext>
            </a:extLst>
          </p:cNvPr>
          <p:cNvSpPr>
            <a:spLocks noGrp="1" noChangeArrowheads="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5C708A93-C7CF-4178-997D-E0624100B10A}" type="slidenum">
              <a:rPr lang="en-US" altLang="en-US"/>
              <a:pPr>
                <a:defRPr/>
              </a:pPr>
              <a:t>‹#›</a:t>
            </a:fld>
            <a:endParaRPr lang="en-US" altLang="en-US" dirty="0"/>
          </a:p>
        </p:txBody>
      </p:sp>
    </p:spTree>
    <p:extLst>
      <p:ext uri="{BB962C8B-B14F-4D97-AF65-F5344CB8AC3E}">
        <p14:creationId xmlns:p14="http://schemas.microsoft.com/office/powerpoint/2010/main" val="41613377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id="{7C12B7B2-BE7D-4148-A969-E4C29B45E511}"/>
              </a:ext>
            </a:extLst>
          </p:cNvPr>
          <p:cNvSpPr>
            <a:spLocks noGrp="1" noChangeArrowheads="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fld id="{0C251571-199F-4EB9-AD2C-8D8D8B68D1ED}" type="datetime2">
              <a:rPr lang="en-US" smtClean="0"/>
              <a:t>Wednesday, November 9, 2022</a:t>
            </a:fld>
            <a:endParaRPr lang="en-US" dirty="0"/>
          </a:p>
        </p:txBody>
      </p:sp>
      <p:sp>
        <p:nvSpPr>
          <p:cNvPr id="6" name="Rectangle 12">
            <a:extLst>
              <a:ext uri="{FF2B5EF4-FFF2-40B4-BE49-F238E27FC236}">
                <a16:creationId xmlns:a16="http://schemas.microsoft.com/office/drawing/2014/main" id="{47C534BA-0F4A-4051-A029-8B9D90F95DAF}"/>
              </a:ext>
            </a:extLst>
          </p:cNvPr>
          <p:cNvSpPr>
            <a:spLocks noGrp="1" noChangeArrowheads="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endParaRPr lang="en-US" dirty="0"/>
          </a:p>
        </p:txBody>
      </p:sp>
      <p:sp>
        <p:nvSpPr>
          <p:cNvPr id="7" name="Rectangle 13">
            <a:extLst>
              <a:ext uri="{FF2B5EF4-FFF2-40B4-BE49-F238E27FC236}">
                <a16:creationId xmlns:a16="http://schemas.microsoft.com/office/drawing/2014/main" id="{41B8C19B-48DD-4A4C-9129-E01802FBBA58}"/>
              </a:ext>
            </a:extLst>
          </p:cNvPr>
          <p:cNvSpPr>
            <a:spLocks noGrp="1" noChangeArrowheads="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B70DAD1E-969A-4021-82EF-6F67FE3D79EF}" type="slidenum">
              <a:rPr lang="en-US" altLang="en-US"/>
              <a:pPr>
                <a:defRPr/>
              </a:pPr>
              <a:t>‹#›</a:t>
            </a:fld>
            <a:endParaRPr lang="en-US" altLang="en-US" dirty="0"/>
          </a:p>
        </p:txBody>
      </p:sp>
    </p:spTree>
    <p:extLst>
      <p:ext uri="{BB962C8B-B14F-4D97-AF65-F5344CB8AC3E}">
        <p14:creationId xmlns:p14="http://schemas.microsoft.com/office/powerpoint/2010/main" val="305645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5FB70F7-D228-4ECD-985C-B9C22E3EC725}"/>
              </a:ext>
            </a:extLst>
          </p:cNvPr>
          <p:cNvSpPr>
            <a:spLocks noGrp="1"/>
          </p:cNvSpPr>
          <p:nvPr>
            <p:ph type="dt" sz="half" idx="10"/>
          </p:nvPr>
        </p:nvSpPr>
        <p:spPr/>
        <p:txBody>
          <a:bodyPr/>
          <a:lstStyle>
            <a:lvl1pPr>
              <a:defRPr/>
            </a:lvl1pPr>
          </a:lstStyle>
          <a:p>
            <a:pPr>
              <a:defRPr/>
            </a:pPr>
            <a:fld id="{D63FAF3A-E602-4154-94D0-809C7F5A9E98}" type="datetime2">
              <a:rPr lang="en-US" smtClean="0"/>
              <a:t>Wednesday, November 9, 2022</a:t>
            </a:fld>
            <a:endParaRPr lang="en-US" dirty="0"/>
          </a:p>
        </p:txBody>
      </p:sp>
      <p:sp>
        <p:nvSpPr>
          <p:cNvPr id="5" name="Footer Placeholder 4">
            <a:extLst>
              <a:ext uri="{FF2B5EF4-FFF2-40B4-BE49-F238E27FC236}">
                <a16:creationId xmlns:a16="http://schemas.microsoft.com/office/drawing/2014/main" id="{422F1091-75B5-425F-B8D8-89B065B7A3E0}"/>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E8966C9C-336C-4239-8BDC-73AE2178236B}"/>
              </a:ext>
            </a:extLst>
          </p:cNvPr>
          <p:cNvSpPr>
            <a:spLocks noGrp="1"/>
          </p:cNvSpPr>
          <p:nvPr>
            <p:ph type="sldNum" sz="quarter" idx="12"/>
          </p:nvPr>
        </p:nvSpPr>
        <p:spPr/>
        <p:txBody>
          <a:bodyPr/>
          <a:lstStyle>
            <a:lvl1pPr>
              <a:defRPr/>
            </a:lvl1pPr>
          </a:lstStyle>
          <a:p>
            <a:pPr>
              <a:defRPr/>
            </a:pPr>
            <a:fld id="{34822DF8-9830-4677-A6F7-D9CA472A71BA}" type="slidenum">
              <a:rPr lang="en-US" altLang="en-US"/>
              <a:pPr>
                <a:defRPr/>
              </a:pPr>
              <a:t>‹#›</a:t>
            </a:fld>
            <a:endParaRPr lang="en-US" altLang="en-US" dirty="0"/>
          </a:p>
        </p:txBody>
      </p:sp>
    </p:spTree>
    <p:extLst>
      <p:ext uri="{BB962C8B-B14F-4D97-AF65-F5344CB8AC3E}">
        <p14:creationId xmlns:p14="http://schemas.microsoft.com/office/powerpoint/2010/main" val="18978425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id="{1E291BE1-DCF3-4B7E-924A-A65C40D2CD4D}"/>
              </a:ext>
            </a:extLst>
          </p:cNvPr>
          <p:cNvSpPr>
            <a:spLocks noGrp="1" noChangeArrowheads="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fld id="{8F12B9D1-F0BD-41E6-96DF-71468B2F76BF}" type="datetime2">
              <a:rPr lang="en-US" smtClean="0"/>
              <a:t>Wednesday, November 9, 2022</a:t>
            </a:fld>
            <a:endParaRPr lang="en-US" dirty="0"/>
          </a:p>
        </p:txBody>
      </p:sp>
      <p:sp>
        <p:nvSpPr>
          <p:cNvPr id="6" name="Rectangle 12">
            <a:extLst>
              <a:ext uri="{FF2B5EF4-FFF2-40B4-BE49-F238E27FC236}">
                <a16:creationId xmlns:a16="http://schemas.microsoft.com/office/drawing/2014/main" id="{0B5A90BD-04B2-4426-A404-D6DC4B7E1031}"/>
              </a:ext>
            </a:extLst>
          </p:cNvPr>
          <p:cNvSpPr>
            <a:spLocks noGrp="1" noChangeArrowheads="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endParaRPr lang="en-US" dirty="0"/>
          </a:p>
        </p:txBody>
      </p:sp>
      <p:sp>
        <p:nvSpPr>
          <p:cNvPr id="7" name="Rectangle 13">
            <a:extLst>
              <a:ext uri="{FF2B5EF4-FFF2-40B4-BE49-F238E27FC236}">
                <a16:creationId xmlns:a16="http://schemas.microsoft.com/office/drawing/2014/main" id="{CA14B7D6-64E6-4316-B558-FB89B0E7BE0B}"/>
              </a:ext>
            </a:extLst>
          </p:cNvPr>
          <p:cNvSpPr>
            <a:spLocks noGrp="1" noChangeArrowheads="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3154F76A-6958-4EC3-A5E9-6F5BF812B6CE}" type="slidenum">
              <a:rPr lang="en-US" altLang="en-US"/>
              <a:pPr>
                <a:defRPr/>
              </a:pPr>
              <a:t>‹#›</a:t>
            </a:fld>
            <a:endParaRPr lang="en-US" altLang="en-US" dirty="0"/>
          </a:p>
        </p:txBody>
      </p:sp>
    </p:spTree>
    <p:extLst>
      <p:ext uri="{BB962C8B-B14F-4D97-AF65-F5344CB8AC3E}">
        <p14:creationId xmlns:p14="http://schemas.microsoft.com/office/powerpoint/2010/main" val="3206676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FA0EA8F2-D134-49BC-9AB9-14E30872F0C2}"/>
              </a:ext>
            </a:extLst>
          </p:cNvPr>
          <p:cNvSpPr>
            <a:spLocks noGrp="1" noChangeArrowheads="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fld id="{362389B7-206F-4497-A6F4-A99DC317DE7B}" type="datetime2">
              <a:rPr lang="en-US" smtClean="0"/>
              <a:t>Wednesday, November 9, 2022</a:t>
            </a:fld>
            <a:endParaRPr lang="en-US" dirty="0"/>
          </a:p>
        </p:txBody>
      </p:sp>
      <p:sp>
        <p:nvSpPr>
          <p:cNvPr id="5" name="Rectangle 12">
            <a:extLst>
              <a:ext uri="{FF2B5EF4-FFF2-40B4-BE49-F238E27FC236}">
                <a16:creationId xmlns:a16="http://schemas.microsoft.com/office/drawing/2014/main" id="{A6190437-55F7-433E-92A2-8724BC43A278}"/>
              </a:ext>
            </a:extLst>
          </p:cNvPr>
          <p:cNvSpPr>
            <a:spLocks noGrp="1" noChangeArrowheads="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endParaRPr lang="en-US" dirty="0"/>
          </a:p>
        </p:txBody>
      </p:sp>
      <p:sp>
        <p:nvSpPr>
          <p:cNvPr id="6" name="Rectangle 13">
            <a:extLst>
              <a:ext uri="{FF2B5EF4-FFF2-40B4-BE49-F238E27FC236}">
                <a16:creationId xmlns:a16="http://schemas.microsoft.com/office/drawing/2014/main" id="{9A4BB7D8-894B-4C5C-96F3-F8FF757C2D6C}"/>
              </a:ext>
            </a:extLst>
          </p:cNvPr>
          <p:cNvSpPr>
            <a:spLocks noGrp="1" noChangeArrowheads="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1E16DDB5-4642-4D24-A24F-E2B6BCDBDAED}" type="slidenum">
              <a:rPr lang="en-US" altLang="en-US"/>
              <a:pPr>
                <a:defRPr/>
              </a:pPr>
              <a:t>‹#›</a:t>
            </a:fld>
            <a:endParaRPr lang="en-US" altLang="en-US" dirty="0"/>
          </a:p>
        </p:txBody>
      </p:sp>
    </p:spTree>
    <p:extLst>
      <p:ext uri="{BB962C8B-B14F-4D97-AF65-F5344CB8AC3E}">
        <p14:creationId xmlns:p14="http://schemas.microsoft.com/office/powerpoint/2010/main" val="5873722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38733" y="214313"/>
            <a:ext cx="2601384"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34584" y="214313"/>
            <a:ext cx="7600949"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AFAD971D-5FF3-48E3-8D83-9D1C355888C0}"/>
              </a:ext>
            </a:extLst>
          </p:cNvPr>
          <p:cNvSpPr>
            <a:spLocks noGrp="1" noChangeArrowheads="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fld id="{59168E93-13D6-4985-8D2E-148A8C716BAD}" type="datetime2">
              <a:rPr lang="en-US" smtClean="0"/>
              <a:t>Wednesday, November 9, 2022</a:t>
            </a:fld>
            <a:endParaRPr lang="en-US" dirty="0"/>
          </a:p>
        </p:txBody>
      </p:sp>
      <p:sp>
        <p:nvSpPr>
          <p:cNvPr id="5" name="Rectangle 12">
            <a:extLst>
              <a:ext uri="{FF2B5EF4-FFF2-40B4-BE49-F238E27FC236}">
                <a16:creationId xmlns:a16="http://schemas.microsoft.com/office/drawing/2014/main" id="{BDB04432-5479-4F71-BA86-A6DE744C8264}"/>
              </a:ext>
            </a:extLst>
          </p:cNvPr>
          <p:cNvSpPr>
            <a:spLocks noGrp="1" noChangeArrowheads="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endParaRPr lang="en-US" dirty="0"/>
          </a:p>
        </p:txBody>
      </p:sp>
      <p:sp>
        <p:nvSpPr>
          <p:cNvPr id="6" name="Rectangle 13">
            <a:extLst>
              <a:ext uri="{FF2B5EF4-FFF2-40B4-BE49-F238E27FC236}">
                <a16:creationId xmlns:a16="http://schemas.microsoft.com/office/drawing/2014/main" id="{90BE3060-BD1C-401C-B3BB-FA1B6E87B002}"/>
              </a:ext>
            </a:extLst>
          </p:cNvPr>
          <p:cNvSpPr>
            <a:spLocks noGrp="1" noChangeArrowheads="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35070178-7284-456E-A2E2-E28C0CE5EA8D}" type="slidenum">
              <a:rPr lang="en-US" altLang="en-US"/>
              <a:pPr>
                <a:defRPr/>
              </a:pPr>
              <a:t>‹#›</a:t>
            </a:fld>
            <a:endParaRPr lang="en-US" altLang="en-US" dirty="0"/>
          </a:p>
        </p:txBody>
      </p:sp>
    </p:spTree>
    <p:extLst>
      <p:ext uri="{BB962C8B-B14F-4D97-AF65-F5344CB8AC3E}">
        <p14:creationId xmlns:p14="http://schemas.microsoft.com/office/powerpoint/2010/main" val="2558122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E220612-A2CD-4820-A8C2-5E4305EA51C0}"/>
              </a:ext>
            </a:extLst>
          </p:cNvPr>
          <p:cNvSpPr>
            <a:spLocks noGrp="1"/>
          </p:cNvSpPr>
          <p:nvPr>
            <p:ph type="dt" sz="half" idx="10"/>
          </p:nvPr>
        </p:nvSpPr>
        <p:spPr/>
        <p:txBody>
          <a:bodyPr/>
          <a:lstStyle>
            <a:lvl1pPr>
              <a:defRPr/>
            </a:lvl1pPr>
          </a:lstStyle>
          <a:p>
            <a:pPr>
              <a:defRPr/>
            </a:pPr>
            <a:fld id="{B5675F44-FD7E-47E5-8EB7-B2417C9626E2}" type="datetime2">
              <a:rPr lang="en-US" smtClean="0"/>
              <a:t>Wednesday, November 9, 2022</a:t>
            </a:fld>
            <a:endParaRPr lang="en-US" dirty="0"/>
          </a:p>
        </p:txBody>
      </p:sp>
      <p:sp>
        <p:nvSpPr>
          <p:cNvPr id="5" name="Footer Placeholder 4">
            <a:extLst>
              <a:ext uri="{FF2B5EF4-FFF2-40B4-BE49-F238E27FC236}">
                <a16:creationId xmlns:a16="http://schemas.microsoft.com/office/drawing/2014/main" id="{7D72A5E8-6663-4151-AED2-EEEEFA660DBA}"/>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9DB4AE00-EE4B-41EA-8C10-531F456915E3}"/>
              </a:ext>
            </a:extLst>
          </p:cNvPr>
          <p:cNvSpPr>
            <a:spLocks noGrp="1"/>
          </p:cNvSpPr>
          <p:nvPr>
            <p:ph type="sldNum" sz="quarter" idx="12"/>
          </p:nvPr>
        </p:nvSpPr>
        <p:spPr/>
        <p:txBody>
          <a:bodyPr/>
          <a:lstStyle>
            <a:lvl1pPr>
              <a:defRPr/>
            </a:lvl1pPr>
          </a:lstStyle>
          <a:p>
            <a:pPr>
              <a:defRPr/>
            </a:pPr>
            <a:fld id="{18F9FACC-A713-4499-A204-CCBC742304C7}" type="slidenum">
              <a:rPr lang="en-US" altLang="en-US"/>
              <a:pPr>
                <a:defRPr/>
              </a:pPr>
              <a:t>‹#›</a:t>
            </a:fld>
            <a:endParaRPr lang="en-US" altLang="en-US" dirty="0"/>
          </a:p>
        </p:txBody>
      </p:sp>
    </p:spTree>
    <p:extLst>
      <p:ext uri="{BB962C8B-B14F-4D97-AF65-F5344CB8AC3E}">
        <p14:creationId xmlns:p14="http://schemas.microsoft.com/office/powerpoint/2010/main" val="2167009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71F25EEC-4A41-43AE-983B-7D851D840A83}"/>
              </a:ext>
            </a:extLst>
          </p:cNvPr>
          <p:cNvSpPr>
            <a:spLocks noGrp="1"/>
          </p:cNvSpPr>
          <p:nvPr>
            <p:ph type="dt" sz="half" idx="10"/>
          </p:nvPr>
        </p:nvSpPr>
        <p:spPr/>
        <p:txBody>
          <a:bodyPr/>
          <a:lstStyle>
            <a:lvl1pPr>
              <a:defRPr/>
            </a:lvl1pPr>
          </a:lstStyle>
          <a:p>
            <a:pPr>
              <a:defRPr/>
            </a:pPr>
            <a:fld id="{0953E026-9957-479D-8E33-E3AAB6E45987}" type="datetime2">
              <a:rPr lang="en-US" smtClean="0"/>
              <a:t>Wednesday, November 9, 2022</a:t>
            </a:fld>
            <a:endParaRPr lang="en-US" dirty="0"/>
          </a:p>
        </p:txBody>
      </p:sp>
      <p:sp>
        <p:nvSpPr>
          <p:cNvPr id="6" name="Footer Placeholder 4">
            <a:extLst>
              <a:ext uri="{FF2B5EF4-FFF2-40B4-BE49-F238E27FC236}">
                <a16:creationId xmlns:a16="http://schemas.microsoft.com/office/drawing/2014/main" id="{DCBFA4F6-FA39-45AD-A111-5F8261A3DE10}"/>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4A59E37C-92D2-4FF9-AC16-D110163C0317}"/>
              </a:ext>
            </a:extLst>
          </p:cNvPr>
          <p:cNvSpPr>
            <a:spLocks noGrp="1"/>
          </p:cNvSpPr>
          <p:nvPr>
            <p:ph type="sldNum" sz="quarter" idx="12"/>
          </p:nvPr>
        </p:nvSpPr>
        <p:spPr/>
        <p:txBody>
          <a:bodyPr/>
          <a:lstStyle>
            <a:lvl1pPr>
              <a:defRPr/>
            </a:lvl1pPr>
          </a:lstStyle>
          <a:p>
            <a:pPr>
              <a:defRPr/>
            </a:pPr>
            <a:fld id="{DBC8BE26-3D8A-4561-BC29-2FA868763BE3}" type="slidenum">
              <a:rPr lang="en-US" altLang="en-US"/>
              <a:pPr>
                <a:defRPr/>
              </a:pPr>
              <a:t>‹#›</a:t>
            </a:fld>
            <a:endParaRPr lang="en-US" altLang="en-US" dirty="0"/>
          </a:p>
        </p:txBody>
      </p:sp>
    </p:spTree>
    <p:extLst>
      <p:ext uri="{BB962C8B-B14F-4D97-AF65-F5344CB8AC3E}">
        <p14:creationId xmlns:p14="http://schemas.microsoft.com/office/powerpoint/2010/main" val="4023956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8114E2FD-8CE1-4D43-B7F2-158568F7C2F4}"/>
              </a:ext>
            </a:extLst>
          </p:cNvPr>
          <p:cNvSpPr>
            <a:spLocks noGrp="1"/>
          </p:cNvSpPr>
          <p:nvPr>
            <p:ph type="dt" sz="half" idx="10"/>
          </p:nvPr>
        </p:nvSpPr>
        <p:spPr/>
        <p:txBody>
          <a:bodyPr/>
          <a:lstStyle>
            <a:lvl1pPr>
              <a:defRPr/>
            </a:lvl1pPr>
          </a:lstStyle>
          <a:p>
            <a:pPr>
              <a:defRPr/>
            </a:pPr>
            <a:fld id="{339671E9-7485-45E2-A6D8-D8B89EC71C0A}" type="datetime2">
              <a:rPr lang="en-US" smtClean="0"/>
              <a:t>Wednesday, November 9, 2022</a:t>
            </a:fld>
            <a:endParaRPr lang="en-US" dirty="0"/>
          </a:p>
        </p:txBody>
      </p:sp>
      <p:sp>
        <p:nvSpPr>
          <p:cNvPr id="8" name="Footer Placeholder 4">
            <a:extLst>
              <a:ext uri="{FF2B5EF4-FFF2-40B4-BE49-F238E27FC236}">
                <a16:creationId xmlns:a16="http://schemas.microsoft.com/office/drawing/2014/main" id="{BCF9FA10-28DF-47F1-B9C2-6A7D1A819928}"/>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5">
            <a:extLst>
              <a:ext uri="{FF2B5EF4-FFF2-40B4-BE49-F238E27FC236}">
                <a16:creationId xmlns:a16="http://schemas.microsoft.com/office/drawing/2014/main" id="{0DF6BF62-0ED2-4D5C-BEC3-657538BB4334}"/>
              </a:ext>
            </a:extLst>
          </p:cNvPr>
          <p:cNvSpPr>
            <a:spLocks noGrp="1"/>
          </p:cNvSpPr>
          <p:nvPr>
            <p:ph type="sldNum" sz="quarter" idx="12"/>
          </p:nvPr>
        </p:nvSpPr>
        <p:spPr/>
        <p:txBody>
          <a:bodyPr/>
          <a:lstStyle>
            <a:lvl1pPr>
              <a:defRPr/>
            </a:lvl1pPr>
          </a:lstStyle>
          <a:p>
            <a:pPr>
              <a:defRPr/>
            </a:pPr>
            <a:fld id="{FF131B54-47EB-4DCC-B287-DF88E1542068}" type="slidenum">
              <a:rPr lang="en-US" altLang="en-US"/>
              <a:pPr>
                <a:defRPr/>
              </a:pPr>
              <a:t>‹#›</a:t>
            </a:fld>
            <a:endParaRPr lang="en-US" altLang="en-US" dirty="0"/>
          </a:p>
        </p:txBody>
      </p:sp>
    </p:spTree>
    <p:extLst>
      <p:ext uri="{BB962C8B-B14F-4D97-AF65-F5344CB8AC3E}">
        <p14:creationId xmlns:p14="http://schemas.microsoft.com/office/powerpoint/2010/main" val="3801510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DE01357D-D289-4FB9-A44D-BD665469D44D}"/>
              </a:ext>
            </a:extLst>
          </p:cNvPr>
          <p:cNvSpPr>
            <a:spLocks noGrp="1"/>
          </p:cNvSpPr>
          <p:nvPr>
            <p:ph type="dt" sz="half" idx="10"/>
          </p:nvPr>
        </p:nvSpPr>
        <p:spPr/>
        <p:txBody>
          <a:bodyPr/>
          <a:lstStyle>
            <a:lvl1pPr>
              <a:defRPr/>
            </a:lvl1pPr>
          </a:lstStyle>
          <a:p>
            <a:pPr>
              <a:defRPr/>
            </a:pPr>
            <a:fld id="{33FA3A33-7CB3-4FC6-BBBE-E847CA4FA7E2}" type="datetime2">
              <a:rPr lang="en-US" smtClean="0"/>
              <a:t>Wednesday, November 9, 2022</a:t>
            </a:fld>
            <a:endParaRPr lang="en-US" dirty="0"/>
          </a:p>
        </p:txBody>
      </p:sp>
      <p:sp>
        <p:nvSpPr>
          <p:cNvPr id="4" name="Footer Placeholder 4">
            <a:extLst>
              <a:ext uri="{FF2B5EF4-FFF2-40B4-BE49-F238E27FC236}">
                <a16:creationId xmlns:a16="http://schemas.microsoft.com/office/drawing/2014/main" id="{89F12949-10E1-4ADC-A3B0-0E929614B007}"/>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5">
            <a:extLst>
              <a:ext uri="{FF2B5EF4-FFF2-40B4-BE49-F238E27FC236}">
                <a16:creationId xmlns:a16="http://schemas.microsoft.com/office/drawing/2014/main" id="{1F984CB7-D2EF-4448-B6A7-256A4017BA1A}"/>
              </a:ext>
            </a:extLst>
          </p:cNvPr>
          <p:cNvSpPr>
            <a:spLocks noGrp="1"/>
          </p:cNvSpPr>
          <p:nvPr>
            <p:ph type="sldNum" sz="quarter" idx="12"/>
          </p:nvPr>
        </p:nvSpPr>
        <p:spPr/>
        <p:txBody>
          <a:bodyPr/>
          <a:lstStyle>
            <a:lvl1pPr>
              <a:defRPr/>
            </a:lvl1pPr>
          </a:lstStyle>
          <a:p>
            <a:pPr>
              <a:defRPr/>
            </a:pPr>
            <a:fld id="{07859FA5-9214-476C-BBA8-58F198A122F1}" type="slidenum">
              <a:rPr lang="en-US" altLang="en-US"/>
              <a:pPr>
                <a:defRPr/>
              </a:pPr>
              <a:t>‹#›</a:t>
            </a:fld>
            <a:endParaRPr lang="en-US" altLang="en-US" dirty="0"/>
          </a:p>
        </p:txBody>
      </p:sp>
    </p:spTree>
    <p:extLst>
      <p:ext uri="{BB962C8B-B14F-4D97-AF65-F5344CB8AC3E}">
        <p14:creationId xmlns:p14="http://schemas.microsoft.com/office/powerpoint/2010/main" val="1476020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0B66030-FDE5-4FF2-8142-EC5BD9B79315}"/>
              </a:ext>
            </a:extLst>
          </p:cNvPr>
          <p:cNvSpPr>
            <a:spLocks noGrp="1"/>
          </p:cNvSpPr>
          <p:nvPr>
            <p:ph type="dt" sz="half" idx="10"/>
          </p:nvPr>
        </p:nvSpPr>
        <p:spPr/>
        <p:txBody>
          <a:bodyPr/>
          <a:lstStyle>
            <a:lvl1pPr>
              <a:defRPr/>
            </a:lvl1pPr>
          </a:lstStyle>
          <a:p>
            <a:pPr>
              <a:defRPr/>
            </a:pPr>
            <a:fld id="{A1208663-7F83-48E8-A1A8-988AA7ED530A}" type="datetime2">
              <a:rPr lang="en-US" smtClean="0"/>
              <a:t>Wednesday, November 9, 2022</a:t>
            </a:fld>
            <a:endParaRPr lang="en-US" dirty="0"/>
          </a:p>
        </p:txBody>
      </p:sp>
      <p:sp>
        <p:nvSpPr>
          <p:cNvPr id="3" name="Footer Placeholder 4">
            <a:extLst>
              <a:ext uri="{FF2B5EF4-FFF2-40B4-BE49-F238E27FC236}">
                <a16:creationId xmlns:a16="http://schemas.microsoft.com/office/drawing/2014/main" id="{2C5C85A3-AC89-4466-9443-E7DDC717817B}"/>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5">
            <a:extLst>
              <a:ext uri="{FF2B5EF4-FFF2-40B4-BE49-F238E27FC236}">
                <a16:creationId xmlns:a16="http://schemas.microsoft.com/office/drawing/2014/main" id="{B6337912-FEE2-4CC4-A7E2-E591C7A65F5E}"/>
              </a:ext>
            </a:extLst>
          </p:cNvPr>
          <p:cNvSpPr>
            <a:spLocks noGrp="1"/>
          </p:cNvSpPr>
          <p:nvPr>
            <p:ph type="sldNum" sz="quarter" idx="12"/>
          </p:nvPr>
        </p:nvSpPr>
        <p:spPr/>
        <p:txBody>
          <a:bodyPr/>
          <a:lstStyle>
            <a:lvl1pPr>
              <a:defRPr/>
            </a:lvl1pPr>
          </a:lstStyle>
          <a:p>
            <a:pPr>
              <a:defRPr/>
            </a:pPr>
            <a:fld id="{74D2CB71-7AF5-47E5-A0B7-AE3EB74AFAFC}" type="slidenum">
              <a:rPr lang="en-US" altLang="en-US"/>
              <a:pPr>
                <a:defRPr/>
              </a:pPr>
              <a:t>‹#›</a:t>
            </a:fld>
            <a:endParaRPr lang="en-US" altLang="en-US" dirty="0"/>
          </a:p>
        </p:txBody>
      </p:sp>
    </p:spTree>
    <p:extLst>
      <p:ext uri="{BB962C8B-B14F-4D97-AF65-F5344CB8AC3E}">
        <p14:creationId xmlns:p14="http://schemas.microsoft.com/office/powerpoint/2010/main" val="3929020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34DA7490-A1CF-4926-BD2B-7FFC67C86090}"/>
              </a:ext>
            </a:extLst>
          </p:cNvPr>
          <p:cNvSpPr>
            <a:spLocks noGrp="1"/>
          </p:cNvSpPr>
          <p:nvPr>
            <p:ph type="dt" sz="half" idx="10"/>
          </p:nvPr>
        </p:nvSpPr>
        <p:spPr/>
        <p:txBody>
          <a:bodyPr/>
          <a:lstStyle>
            <a:lvl1pPr>
              <a:defRPr/>
            </a:lvl1pPr>
          </a:lstStyle>
          <a:p>
            <a:pPr>
              <a:defRPr/>
            </a:pPr>
            <a:fld id="{98AD3A00-48E6-4EE1-86B2-369D91B38C08}" type="datetime2">
              <a:rPr lang="en-US" smtClean="0"/>
              <a:t>Wednesday, November 9, 2022</a:t>
            </a:fld>
            <a:endParaRPr lang="en-US" dirty="0"/>
          </a:p>
        </p:txBody>
      </p:sp>
      <p:sp>
        <p:nvSpPr>
          <p:cNvPr id="6" name="Footer Placeholder 4">
            <a:extLst>
              <a:ext uri="{FF2B5EF4-FFF2-40B4-BE49-F238E27FC236}">
                <a16:creationId xmlns:a16="http://schemas.microsoft.com/office/drawing/2014/main" id="{943B892B-3D53-42FC-826B-67D8D290C621}"/>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00720D59-71AB-4EDB-9AAD-4D1746060097}"/>
              </a:ext>
            </a:extLst>
          </p:cNvPr>
          <p:cNvSpPr>
            <a:spLocks noGrp="1"/>
          </p:cNvSpPr>
          <p:nvPr>
            <p:ph type="sldNum" sz="quarter" idx="12"/>
          </p:nvPr>
        </p:nvSpPr>
        <p:spPr/>
        <p:txBody>
          <a:bodyPr/>
          <a:lstStyle>
            <a:lvl1pPr>
              <a:defRPr/>
            </a:lvl1pPr>
          </a:lstStyle>
          <a:p>
            <a:pPr>
              <a:defRPr/>
            </a:pPr>
            <a:fld id="{3C3D4249-FACD-4219-B65B-F815F6411660}" type="slidenum">
              <a:rPr lang="en-US" altLang="en-US"/>
              <a:pPr>
                <a:defRPr/>
              </a:pPr>
              <a:t>‹#›</a:t>
            </a:fld>
            <a:endParaRPr lang="en-US" altLang="en-US" dirty="0"/>
          </a:p>
        </p:txBody>
      </p:sp>
    </p:spTree>
    <p:extLst>
      <p:ext uri="{BB962C8B-B14F-4D97-AF65-F5344CB8AC3E}">
        <p14:creationId xmlns:p14="http://schemas.microsoft.com/office/powerpoint/2010/main" val="3974804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52016258-18E9-4B1C-8118-803421A4CAC8}"/>
              </a:ext>
            </a:extLst>
          </p:cNvPr>
          <p:cNvSpPr>
            <a:spLocks noGrp="1"/>
          </p:cNvSpPr>
          <p:nvPr>
            <p:ph type="dt" sz="half" idx="10"/>
          </p:nvPr>
        </p:nvSpPr>
        <p:spPr/>
        <p:txBody>
          <a:bodyPr/>
          <a:lstStyle>
            <a:lvl1pPr>
              <a:defRPr/>
            </a:lvl1pPr>
          </a:lstStyle>
          <a:p>
            <a:pPr>
              <a:defRPr/>
            </a:pPr>
            <a:fld id="{21CF6B5A-97AF-4E0E-8780-E1BB32B22957}" type="datetime2">
              <a:rPr lang="en-US" smtClean="0"/>
              <a:t>Wednesday, November 9, 2022</a:t>
            </a:fld>
            <a:endParaRPr lang="en-US" dirty="0"/>
          </a:p>
        </p:txBody>
      </p:sp>
      <p:sp>
        <p:nvSpPr>
          <p:cNvPr id="6" name="Footer Placeholder 4">
            <a:extLst>
              <a:ext uri="{FF2B5EF4-FFF2-40B4-BE49-F238E27FC236}">
                <a16:creationId xmlns:a16="http://schemas.microsoft.com/office/drawing/2014/main" id="{491DD7C9-9262-4BC1-9BAC-9F224C53806C}"/>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2C424937-DDA3-4D4A-B81F-D94C9D5AF57C}"/>
              </a:ext>
            </a:extLst>
          </p:cNvPr>
          <p:cNvSpPr>
            <a:spLocks noGrp="1"/>
          </p:cNvSpPr>
          <p:nvPr>
            <p:ph type="sldNum" sz="quarter" idx="12"/>
          </p:nvPr>
        </p:nvSpPr>
        <p:spPr/>
        <p:txBody>
          <a:bodyPr/>
          <a:lstStyle>
            <a:lvl1pPr>
              <a:defRPr/>
            </a:lvl1pPr>
          </a:lstStyle>
          <a:p>
            <a:pPr>
              <a:defRPr/>
            </a:pPr>
            <a:fld id="{5D34173F-7AD0-41F5-B08D-C58ED039E20E}" type="slidenum">
              <a:rPr lang="en-US" altLang="en-US"/>
              <a:pPr>
                <a:defRPr/>
              </a:pPr>
              <a:t>‹#›</a:t>
            </a:fld>
            <a:endParaRPr lang="en-US" altLang="en-US" dirty="0"/>
          </a:p>
        </p:txBody>
      </p:sp>
    </p:spTree>
    <p:extLst>
      <p:ext uri="{BB962C8B-B14F-4D97-AF65-F5344CB8AC3E}">
        <p14:creationId xmlns:p14="http://schemas.microsoft.com/office/powerpoint/2010/main" val="712128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8BF34A3-E506-4CC9-9D84-3434D7EC9FD1}"/>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15F25001-6DD3-4527-98F6-4849A3D7C1C3}"/>
              </a:ext>
            </a:extLst>
          </p:cNvPr>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F732FB93-A935-4ABA-A092-96F5E4A90915}"/>
              </a:ext>
            </a:extLst>
          </p:cNvPr>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19F16579-E7F2-4C4B-8795-C89A68BBC028}" type="datetime2">
              <a:rPr lang="en-US" smtClean="0"/>
              <a:t>Wednesday, November 9, 2022</a:t>
            </a:fld>
            <a:endParaRPr lang="en-US" dirty="0"/>
          </a:p>
        </p:txBody>
      </p:sp>
      <p:sp>
        <p:nvSpPr>
          <p:cNvPr id="5" name="Footer Placeholder 4">
            <a:extLst>
              <a:ext uri="{FF2B5EF4-FFF2-40B4-BE49-F238E27FC236}">
                <a16:creationId xmlns:a16="http://schemas.microsoft.com/office/drawing/2014/main" id="{AB0C5213-4046-4323-BC3D-443EA833DB66}"/>
              </a:ext>
            </a:extLst>
          </p:cNvPr>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id="{5B6059AA-2505-4770-97A5-DA2F05C6C5D7}"/>
              </a:ext>
            </a:extLst>
          </p:cNvPr>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Georgia" panose="02040502050405020303" pitchFamily="18" charset="0"/>
              </a:defRPr>
            </a:lvl1pPr>
          </a:lstStyle>
          <a:p>
            <a:pPr>
              <a:defRPr/>
            </a:pPr>
            <a:fld id="{3217D044-ABD1-4821-BAF4-B3054D304954}"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4091" r:id="rId1"/>
    <p:sldLayoutId id="2147484092" r:id="rId2"/>
    <p:sldLayoutId id="2147484093" r:id="rId3"/>
    <p:sldLayoutId id="2147484094" r:id="rId4"/>
    <p:sldLayoutId id="2147484095" r:id="rId5"/>
    <p:sldLayoutId id="2147484096" r:id="rId6"/>
    <p:sldLayoutId id="2147484097" r:id="rId7"/>
    <p:sldLayoutId id="2147484098" r:id="rId8"/>
    <p:sldLayoutId id="2147484099" r:id="rId9"/>
    <p:sldLayoutId id="2147484100" r:id="rId10"/>
    <p:sldLayoutId id="214748410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Georgia" pitchFamily="18" charset="0"/>
        </a:defRPr>
      </a:lvl2pPr>
      <a:lvl3pPr algn="ctr" rtl="0" eaLnBrk="0" fontAlgn="base" hangingPunct="0">
        <a:spcBef>
          <a:spcPct val="0"/>
        </a:spcBef>
        <a:spcAft>
          <a:spcPct val="0"/>
        </a:spcAft>
        <a:defRPr sz="4400">
          <a:solidFill>
            <a:schemeClr val="tx1"/>
          </a:solidFill>
          <a:latin typeface="Georgia" pitchFamily="18" charset="0"/>
        </a:defRPr>
      </a:lvl3pPr>
      <a:lvl4pPr algn="ctr" rtl="0" eaLnBrk="0" fontAlgn="base" hangingPunct="0">
        <a:spcBef>
          <a:spcPct val="0"/>
        </a:spcBef>
        <a:spcAft>
          <a:spcPct val="0"/>
        </a:spcAft>
        <a:defRPr sz="4400">
          <a:solidFill>
            <a:schemeClr val="tx1"/>
          </a:solidFill>
          <a:latin typeface="Georgia" pitchFamily="18" charset="0"/>
        </a:defRPr>
      </a:lvl4pPr>
      <a:lvl5pPr algn="ctr" rtl="0" eaLnBrk="0" fontAlgn="base" hangingPunct="0">
        <a:spcBef>
          <a:spcPct val="0"/>
        </a:spcBef>
        <a:spcAft>
          <a:spcPct val="0"/>
        </a:spcAft>
        <a:defRPr sz="4400">
          <a:solidFill>
            <a:schemeClr val="tx1"/>
          </a:solidFill>
          <a:latin typeface="Georgia" pitchFamily="18" charset="0"/>
        </a:defRPr>
      </a:lvl5pPr>
      <a:lvl6pPr marL="457200" algn="ctr" rtl="0" fontAlgn="base">
        <a:spcBef>
          <a:spcPct val="0"/>
        </a:spcBef>
        <a:spcAft>
          <a:spcPct val="0"/>
        </a:spcAft>
        <a:defRPr sz="4400">
          <a:solidFill>
            <a:schemeClr val="tx1"/>
          </a:solidFill>
          <a:latin typeface="Georgia" pitchFamily="18" charset="0"/>
        </a:defRPr>
      </a:lvl6pPr>
      <a:lvl7pPr marL="914400" algn="ctr" rtl="0" fontAlgn="base">
        <a:spcBef>
          <a:spcPct val="0"/>
        </a:spcBef>
        <a:spcAft>
          <a:spcPct val="0"/>
        </a:spcAft>
        <a:defRPr sz="4400">
          <a:solidFill>
            <a:schemeClr val="tx1"/>
          </a:solidFill>
          <a:latin typeface="Georgia" pitchFamily="18" charset="0"/>
        </a:defRPr>
      </a:lvl7pPr>
      <a:lvl8pPr marL="1371600" algn="ctr" rtl="0" fontAlgn="base">
        <a:spcBef>
          <a:spcPct val="0"/>
        </a:spcBef>
        <a:spcAft>
          <a:spcPct val="0"/>
        </a:spcAft>
        <a:defRPr sz="4400">
          <a:solidFill>
            <a:schemeClr val="tx1"/>
          </a:solidFill>
          <a:latin typeface="Georgia" pitchFamily="18" charset="0"/>
        </a:defRPr>
      </a:lvl8pPr>
      <a:lvl9pPr marL="1828800" algn="ctr" rtl="0" fontAlgn="base">
        <a:spcBef>
          <a:spcPct val="0"/>
        </a:spcBef>
        <a:spcAft>
          <a:spcPct val="0"/>
        </a:spcAft>
        <a:defRPr sz="4400">
          <a:solidFill>
            <a:schemeClr val="tx1"/>
          </a:solidFill>
          <a:latin typeface="Georgia" pitchFamily="18"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D6F0C46-C794-47D3-BE02-CE7551A04942}"/>
              </a:ext>
            </a:extLst>
          </p:cNvPr>
          <p:cNvSpPr>
            <a:spLocks noChangeArrowheads="1"/>
          </p:cNvSpPr>
          <p:nvPr/>
        </p:nvSpPr>
        <p:spPr bwMode="ltGray">
          <a:xfrm>
            <a:off x="557213" y="1098550"/>
            <a:ext cx="58420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kumimoji="1" lang="en-US" altLang="en-US" sz="2400" dirty="0">
              <a:solidFill>
                <a:srgbClr val="000000"/>
              </a:solidFill>
              <a:latin typeface="Tahoma" panose="020B0604030504040204" pitchFamily="34" charset="0"/>
            </a:endParaRPr>
          </a:p>
        </p:txBody>
      </p:sp>
      <p:sp>
        <p:nvSpPr>
          <p:cNvPr id="2051" name="Rectangle 3">
            <a:extLst>
              <a:ext uri="{FF2B5EF4-FFF2-40B4-BE49-F238E27FC236}">
                <a16:creationId xmlns:a16="http://schemas.microsoft.com/office/drawing/2014/main" id="{2A8A5B8F-B85A-44DE-8F3F-8BC9087C05EF}"/>
              </a:ext>
            </a:extLst>
          </p:cNvPr>
          <p:cNvSpPr>
            <a:spLocks noChangeArrowheads="1"/>
          </p:cNvSpPr>
          <p:nvPr/>
        </p:nvSpPr>
        <p:spPr bwMode="ltGray">
          <a:xfrm>
            <a:off x="1066800" y="1098550"/>
            <a:ext cx="438150"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kumimoji="1" lang="en-US" altLang="en-US" sz="2400" dirty="0">
              <a:solidFill>
                <a:srgbClr val="000000"/>
              </a:solidFill>
              <a:latin typeface="Tahoma" panose="020B0604030504040204" pitchFamily="34" charset="0"/>
            </a:endParaRPr>
          </a:p>
        </p:txBody>
      </p:sp>
      <p:sp>
        <p:nvSpPr>
          <p:cNvPr id="2052" name="Rectangle 4">
            <a:extLst>
              <a:ext uri="{FF2B5EF4-FFF2-40B4-BE49-F238E27FC236}">
                <a16:creationId xmlns:a16="http://schemas.microsoft.com/office/drawing/2014/main" id="{6371A707-FAD0-4454-B826-785D7D440C5E}"/>
              </a:ext>
            </a:extLst>
          </p:cNvPr>
          <p:cNvSpPr>
            <a:spLocks noChangeArrowheads="1"/>
          </p:cNvSpPr>
          <p:nvPr/>
        </p:nvSpPr>
        <p:spPr bwMode="ltGray">
          <a:xfrm>
            <a:off x="722313" y="1520825"/>
            <a:ext cx="561975"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kumimoji="1" lang="en-US" altLang="en-US" sz="2400" dirty="0">
              <a:solidFill>
                <a:srgbClr val="000000"/>
              </a:solidFill>
              <a:latin typeface="Tahoma" panose="020B0604030504040204" pitchFamily="34" charset="0"/>
            </a:endParaRPr>
          </a:p>
        </p:txBody>
      </p:sp>
      <p:sp>
        <p:nvSpPr>
          <p:cNvPr id="2053" name="Rectangle 5">
            <a:extLst>
              <a:ext uri="{FF2B5EF4-FFF2-40B4-BE49-F238E27FC236}">
                <a16:creationId xmlns:a16="http://schemas.microsoft.com/office/drawing/2014/main" id="{F07A86FE-38F3-40B1-B4D8-E708EE6C50FC}"/>
              </a:ext>
            </a:extLst>
          </p:cNvPr>
          <p:cNvSpPr>
            <a:spLocks noChangeArrowheads="1"/>
          </p:cNvSpPr>
          <p:nvPr/>
        </p:nvSpPr>
        <p:spPr bwMode="ltGray">
          <a:xfrm>
            <a:off x="1214438" y="1520825"/>
            <a:ext cx="492125"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kumimoji="1" lang="en-US" altLang="en-US" sz="2400" dirty="0">
              <a:solidFill>
                <a:srgbClr val="000000"/>
              </a:solidFill>
              <a:latin typeface="Tahoma" panose="020B0604030504040204" pitchFamily="34" charset="0"/>
            </a:endParaRPr>
          </a:p>
        </p:txBody>
      </p:sp>
      <p:sp>
        <p:nvSpPr>
          <p:cNvPr id="2054" name="Rectangle 6">
            <a:extLst>
              <a:ext uri="{FF2B5EF4-FFF2-40B4-BE49-F238E27FC236}">
                <a16:creationId xmlns:a16="http://schemas.microsoft.com/office/drawing/2014/main" id="{60A2CAB6-8771-43C5-A40A-30A42AEA0257}"/>
              </a:ext>
            </a:extLst>
          </p:cNvPr>
          <p:cNvSpPr>
            <a:spLocks noChangeArrowheads="1"/>
          </p:cNvSpPr>
          <p:nvPr/>
        </p:nvSpPr>
        <p:spPr bwMode="ltGray">
          <a:xfrm>
            <a:off x="169863" y="1447800"/>
            <a:ext cx="746125"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kumimoji="1" lang="en-US" altLang="en-US" sz="2400" dirty="0">
              <a:solidFill>
                <a:srgbClr val="000000"/>
              </a:solidFill>
              <a:latin typeface="Tahoma" panose="020B0604030504040204" pitchFamily="34" charset="0"/>
            </a:endParaRPr>
          </a:p>
        </p:txBody>
      </p:sp>
      <p:sp>
        <p:nvSpPr>
          <p:cNvPr id="2055" name="Rectangle 7">
            <a:extLst>
              <a:ext uri="{FF2B5EF4-FFF2-40B4-BE49-F238E27FC236}">
                <a16:creationId xmlns:a16="http://schemas.microsoft.com/office/drawing/2014/main" id="{E5C7EFB7-7726-4248-8A6E-DF9CBAA09759}"/>
              </a:ext>
            </a:extLst>
          </p:cNvPr>
          <p:cNvSpPr>
            <a:spLocks noChangeArrowheads="1"/>
          </p:cNvSpPr>
          <p:nvPr/>
        </p:nvSpPr>
        <p:spPr bwMode="gray">
          <a:xfrm>
            <a:off x="1016000" y="990600"/>
            <a:ext cx="42863"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kumimoji="1" lang="en-US" altLang="en-US" sz="2400" dirty="0">
              <a:solidFill>
                <a:srgbClr val="000000"/>
              </a:solidFill>
              <a:latin typeface="Tahoma" panose="020B0604030504040204" pitchFamily="34" charset="0"/>
            </a:endParaRPr>
          </a:p>
        </p:txBody>
      </p:sp>
      <p:sp>
        <p:nvSpPr>
          <p:cNvPr id="2056" name="Rectangle 8">
            <a:extLst>
              <a:ext uri="{FF2B5EF4-FFF2-40B4-BE49-F238E27FC236}">
                <a16:creationId xmlns:a16="http://schemas.microsoft.com/office/drawing/2014/main" id="{6B5CF06C-C290-4072-A418-5E50663A6C23}"/>
              </a:ext>
            </a:extLst>
          </p:cNvPr>
          <p:cNvSpPr>
            <a:spLocks noChangeArrowheads="1"/>
          </p:cNvSpPr>
          <p:nvPr/>
        </p:nvSpPr>
        <p:spPr bwMode="gray">
          <a:xfrm>
            <a:off x="590550" y="1781175"/>
            <a:ext cx="10968038"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kumimoji="1" lang="en-US" altLang="en-US" sz="2400" dirty="0">
              <a:solidFill>
                <a:srgbClr val="000000"/>
              </a:solidFill>
              <a:latin typeface="Tahoma" panose="020B0604030504040204" pitchFamily="34" charset="0"/>
            </a:endParaRPr>
          </a:p>
        </p:txBody>
      </p:sp>
      <p:sp>
        <p:nvSpPr>
          <p:cNvPr id="2057" name="Rectangle 9">
            <a:extLst>
              <a:ext uri="{FF2B5EF4-FFF2-40B4-BE49-F238E27FC236}">
                <a16:creationId xmlns:a16="http://schemas.microsoft.com/office/drawing/2014/main" id="{1301E306-60BE-44EE-8689-00FE4410CB5A}"/>
              </a:ext>
            </a:extLst>
          </p:cNvPr>
          <p:cNvSpPr>
            <a:spLocks noGrp="1" noChangeArrowheads="1"/>
          </p:cNvSpPr>
          <p:nvPr>
            <p:ph type="title"/>
          </p:nvPr>
        </p:nvSpPr>
        <p:spPr bwMode="auto">
          <a:xfrm>
            <a:off x="1535113" y="214313"/>
            <a:ext cx="10390187"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058" name="Rectangle 10">
            <a:extLst>
              <a:ext uri="{FF2B5EF4-FFF2-40B4-BE49-F238E27FC236}">
                <a16:creationId xmlns:a16="http://schemas.microsoft.com/office/drawing/2014/main" id="{9781603F-D8F4-485D-BEBF-07522AB9B58F}"/>
              </a:ext>
            </a:extLst>
          </p:cNvPr>
          <p:cNvSpPr>
            <a:spLocks noGrp="1" noChangeArrowheads="1"/>
          </p:cNvSpPr>
          <p:nvPr>
            <p:ph type="body" idx="1"/>
          </p:nvPr>
        </p:nvSpPr>
        <p:spPr bwMode="auto">
          <a:xfrm>
            <a:off x="1576388" y="2017713"/>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68971" name="Rectangle 11">
            <a:extLst>
              <a:ext uri="{FF2B5EF4-FFF2-40B4-BE49-F238E27FC236}">
                <a16:creationId xmlns:a16="http://schemas.microsoft.com/office/drawing/2014/main" id="{B378CD14-19D5-4B1E-B604-6AA98C51C683}"/>
              </a:ext>
            </a:extLst>
          </p:cNvPr>
          <p:cNvSpPr>
            <a:spLocks noGrp="1" noChangeArrowheads="1"/>
          </p:cNvSpPr>
          <p:nvPr>
            <p:ph type="dt" sz="half" idx="2"/>
          </p:nvPr>
        </p:nvSpPr>
        <p:spPr bwMode="auto">
          <a:xfrm>
            <a:off x="1549400" y="6243638"/>
            <a:ext cx="2540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solidFill>
                  <a:srgbClr val="000000"/>
                </a:solidFill>
                <a:latin typeface="Tahoma" panose="020B0604030504040204" pitchFamily="34" charset="0"/>
                <a:cs typeface="+mn-cs"/>
              </a:defRPr>
            </a:lvl1pPr>
          </a:lstStyle>
          <a:p>
            <a:pPr>
              <a:defRPr/>
            </a:pPr>
            <a:fld id="{D9A43F26-2E66-4EB8-B622-1CAC2ED5DDB6}" type="datetime2">
              <a:rPr lang="en-US" smtClean="0"/>
              <a:t>Wednesday, November 9, 2022</a:t>
            </a:fld>
            <a:endParaRPr lang="en-US" dirty="0"/>
          </a:p>
        </p:txBody>
      </p:sp>
      <p:sp>
        <p:nvSpPr>
          <p:cNvPr id="168972" name="Rectangle 12">
            <a:extLst>
              <a:ext uri="{FF2B5EF4-FFF2-40B4-BE49-F238E27FC236}">
                <a16:creationId xmlns:a16="http://schemas.microsoft.com/office/drawing/2014/main" id="{69F624CB-4BB8-4CFD-9BCE-40748615C861}"/>
              </a:ext>
            </a:extLst>
          </p:cNvPr>
          <p:cNvSpPr>
            <a:spLocks noGrp="1" noChangeArrowheads="1"/>
          </p:cNvSpPr>
          <p:nvPr>
            <p:ph type="ftr" sz="quarter" idx="3"/>
          </p:nvPr>
        </p:nvSpPr>
        <p:spPr bwMode="auto">
          <a:xfrm>
            <a:off x="4876800" y="6243638"/>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solidFill>
                  <a:srgbClr val="000000"/>
                </a:solidFill>
                <a:latin typeface="Tahoma" panose="020B0604030504040204" pitchFamily="34" charset="0"/>
                <a:cs typeface="+mn-cs"/>
              </a:defRPr>
            </a:lvl1pPr>
          </a:lstStyle>
          <a:p>
            <a:pPr>
              <a:defRPr/>
            </a:pPr>
            <a:endParaRPr lang="en-US" dirty="0"/>
          </a:p>
        </p:txBody>
      </p:sp>
      <p:sp>
        <p:nvSpPr>
          <p:cNvPr id="168973" name="Rectangle 13">
            <a:extLst>
              <a:ext uri="{FF2B5EF4-FFF2-40B4-BE49-F238E27FC236}">
                <a16:creationId xmlns:a16="http://schemas.microsoft.com/office/drawing/2014/main" id="{0A2BFD0A-8288-44D0-AAD6-D105A592F1C4}"/>
              </a:ext>
            </a:extLst>
          </p:cNvPr>
          <p:cNvSpPr>
            <a:spLocks noGrp="1" noChangeArrowheads="1"/>
          </p:cNvSpPr>
          <p:nvPr>
            <p:ph type="sldNum" sz="quarter" idx="4"/>
          </p:nvPr>
        </p:nvSpPr>
        <p:spPr bwMode="auto">
          <a:xfrm>
            <a:off x="9390063" y="6243638"/>
            <a:ext cx="2540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solidFill>
                  <a:srgbClr val="000000"/>
                </a:solidFill>
                <a:latin typeface="Tahoma" panose="020B0604030504040204" pitchFamily="34" charset="0"/>
                <a:cs typeface="+mn-cs"/>
              </a:defRPr>
            </a:lvl1pPr>
          </a:lstStyle>
          <a:p>
            <a:pPr>
              <a:defRPr/>
            </a:pPr>
            <a:fld id="{B37F2B2B-A596-49F4-9FE2-BFE44A0919FE}"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 id="2147484106" r:id="rId5"/>
    <p:sldLayoutId id="2147484107" r:id="rId6"/>
    <p:sldLayoutId id="2147484108" r:id="rId7"/>
    <p:sldLayoutId id="2147484109" r:id="rId8"/>
    <p:sldLayoutId id="2147484110" r:id="rId9"/>
    <p:sldLayoutId id="2147484111" r:id="rId10"/>
    <p:sldLayoutId id="2147484112" r:id="rId11"/>
  </p:sldLayoutIdLst>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C4082D2F-064F-4527-830B-8E4508A58539}"/>
              </a:ext>
            </a:extLst>
          </p:cNvPr>
          <p:cNvSpPr>
            <a:spLocks noGrp="1"/>
          </p:cNvSpPr>
          <p:nvPr>
            <p:ph type="subTitle" idx="1"/>
          </p:nvPr>
        </p:nvSpPr>
        <p:spPr>
          <a:xfrm>
            <a:off x="566670" y="3657599"/>
            <a:ext cx="11462198" cy="2292439"/>
          </a:xfrm>
        </p:spPr>
        <p:txBody>
          <a:bodyPr rtlCol="0">
            <a:noAutofit/>
          </a:bodyPr>
          <a:lstStyle/>
          <a:p>
            <a:pPr eaLnBrk="1" fontAlgn="auto" hangingPunct="1">
              <a:spcAft>
                <a:spcPts val="0"/>
              </a:spcAft>
              <a:buFont typeface="Wingdings 2"/>
              <a:buNone/>
              <a:defRPr/>
            </a:pPr>
            <a:endParaRPr lang="en-US" sz="4000" b="1" dirty="0">
              <a:solidFill>
                <a:srgbClr val="002060"/>
              </a:solidFill>
              <a:latin typeface="Berlin Sans FB" pitchFamily="34" charset="0"/>
            </a:endParaRPr>
          </a:p>
          <a:p>
            <a:pPr eaLnBrk="1" fontAlgn="auto" hangingPunct="1">
              <a:spcAft>
                <a:spcPts val="0"/>
              </a:spcAft>
              <a:buFont typeface="Wingdings 2"/>
              <a:buNone/>
              <a:defRPr/>
            </a:pPr>
            <a:r>
              <a:rPr lang="en-US" sz="4000" b="1" dirty="0">
                <a:solidFill>
                  <a:srgbClr val="002060"/>
                </a:solidFill>
                <a:latin typeface="Berlin Sans FB" pitchFamily="34" charset="0"/>
              </a:rPr>
              <a:t>FINANCIAL INTELLIGENCE CENTRE,</a:t>
            </a:r>
          </a:p>
          <a:p>
            <a:pPr eaLnBrk="1" fontAlgn="auto" hangingPunct="1">
              <a:spcAft>
                <a:spcPts val="0"/>
              </a:spcAft>
              <a:buFont typeface="Wingdings 2"/>
              <a:buNone/>
              <a:defRPr/>
            </a:pPr>
            <a:r>
              <a:rPr lang="en-US" sz="4000" b="1" dirty="0">
                <a:solidFill>
                  <a:srgbClr val="002060"/>
                </a:solidFill>
                <a:latin typeface="Berlin Sans FB" pitchFamily="34" charset="0"/>
              </a:rPr>
              <a:t>GHANA</a:t>
            </a:r>
          </a:p>
        </p:txBody>
      </p:sp>
      <p:pic>
        <p:nvPicPr>
          <p:cNvPr id="16387" name="Picture 4" descr="Description: coat-of-arms-of-ghana1.gif">
            <a:extLst>
              <a:ext uri="{FF2B5EF4-FFF2-40B4-BE49-F238E27FC236}">
                <a16:creationId xmlns:a16="http://schemas.microsoft.com/office/drawing/2014/main" id="{1227135C-39DC-40CD-8E85-430E8DFB8B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51200" y="-152400"/>
            <a:ext cx="5621338" cy="362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pPr>
              <a:defRPr/>
            </a:pPr>
            <a:fld id="{EBC72C9B-6656-47F0-A848-3E3BADF199BE}" type="slidenum">
              <a:rPr lang="en-US" altLang="en-US" smtClean="0"/>
              <a:pPr>
                <a:defRPr/>
              </a:pPr>
              <a:t>1</a:t>
            </a:fld>
            <a:endParaRPr lang="en-US" altLang="en-US" dirty="0"/>
          </a:p>
        </p:txBody>
      </p:sp>
      <p:sp>
        <p:nvSpPr>
          <p:cNvPr id="4" name="TextBox 3">
            <a:extLst>
              <a:ext uri="{FF2B5EF4-FFF2-40B4-BE49-F238E27FC236}">
                <a16:creationId xmlns:a16="http://schemas.microsoft.com/office/drawing/2014/main" id="{A475E588-AC85-4E9B-A938-5C7074EF34AF}"/>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Click to add text</a:t>
            </a:r>
          </a:p>
        </p:txBody>
      </p:sp>
    </p:spTree>
  </p:cSld>
  <p:clrMapOvr>
    <a:masterClrMapping/>
  </p:clrMapOvr>
  <p:transition spd="slow">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81AB1-3174-4134-BE47-01C9B6656302}"/>
              </a:ext>
            </a:extLst>
          </p:cNvPr>
          <p:cNvSpPr>
            <a:spLocks noGrp="1"/>
          </p:cNvSpPr>
          <p:nvPr>
            <p:ph type="title"/>
          </p:nvPr>
        </p:nvSpPr>
        <p:spPr>
          <a:xfrm>
            <a:off x="609600" y="1"/>
            <a:ext cx="10972800" cy="327260"/>
          </a:xfrm>
        </p:spPr>
        <p:txBody>
          <a:bodyPr/>
          <a:lstStyle/>
          <a:p>
            <a:endParaRPr lang="en-GH" sz="2800" b="1" dirty="0">
              <a:latin typeface="Berlin Sans FB" panose="020E0602020502020306" pitchFamily="34" charset="0"/>
            </a:endParaRPr>
          </a:p>
        </p:txBody>
      </p:sp>
      <p:sp>
        <p:nvSpPr>
          <p:cNvPr id="3" name="Content Placeholder 2">
            <a:extLst>
              <a:ext uri="{FF2B5EF4-FFF2-40B4-BE49-F238E27FC236}">
                <a16:creationId xmlns:a16="http://schemas.microsoft.com/office/drawing/2014/main" id="{AE038E6B-4FC5-4EF0-9342-71E600291815}"/>
              </a:ext>
            </a:extLst>
          </p:cNvPr>
          <p:cNvSpPr>
            <a:spLocks noGrp="1"/>
          </p:cNvSpPr>
          <p:nvPr>
            <p:ph idx="1"/>
          </p:nvPr>
        </p:nvSpPr>
        <p:spPr>
          <a:xfrm>
            <a:off x="1" y="327260"/>
            <a:ext cx="12089330" cy="6737684"/>
          </a:xfrm>
        </p:spPr>
        <p:txBody>
          <a:bodyPr/>
          <a:lstStyle/>
          <a:p>
            <a:pPr marL="0" indent="0" algn="just">
              <a:lnSpc>
                <a:spcPct val="150000"/>
              </a:lnSpc>
              <a:buNone/>
            </a:pPr>
            <a:r>
              <a:rPr lang="en-US" sz="2400" b="1" dirty="0">
                <a:latin typeface="Berlin Sans FB" panose="020E0602020502020306" pitchFamily="34" charset="0"/>
              </a:rPr>
              <a:t>20. Reporting of Suspicious Transactions</a:t>
            </a:r>
          </a:p>
          <a:p>
            <a:pPr marL="0" indent="0" algn="just">
              <a:lnSpc>
                <a:spcPct val="150000"/>
              </a:lnSpc>
              <a:buNone/>
            </a:pPr>
            <a:r>
              <a:rPr lang="en-US" sz="2400" dirty="0">
                <a:latin typeface="Berlin Sans FB" panose="020E0602020502020306" pitchFamily="34" charset="0"/>
              </a:rPr>
              <a:t>If a FI suspects or has reasonable grounds to suspect that funds are the proceeds of a criminal activity, or are related to TF, it should be required, by law, to report promptly its suspicions to the FIU. </a:t>
            </a:r>
          </a:p>
          <a:p>
            <a:pPr marL="0" indent="0" algn="just">
              <a:lnSpc>
                <a:spcPct val="150000"/>
              </a:lnSpc>
              <a:buNone/>
            </a:pPr>
            <a:r>
              <a:rPr lang="en-US" sz="2400" b="1" dirty="0">
                <a:latin typeface="Berlin Sans FB" panose="020E0602020502020306" pitchFamily="34" charset="0"/>
              </a:rPr>
              <a:t>21. Tipping-off and confidentiality </a:t>
            </a:r>
          </a:p>
          <a:p>
            <a:pPr marL="0" indent="0" algn="just">
              <a:lnSpc>
                <a:spcPct val="150000"/>
              </a:lnSpc>
              <a:buNone/>
            </a:pPr>
            <a:r>
              <a:rPr lang="en-US" sz="2400" dirty="0">
                <a:latin typeface="Berlin Sans FB" panose="020E0602020502020306" pitchFamily="34" charset="0"/>
              </a:rPr>
              <a:t>FIs/DNFBPs, their directors, officers and employees should be: </a:t>
            </a:r>
            <a:r>
              <a:rPr lang="en-US" sz="2400" b="1" dirty="0">
                <a:solidFill>
                  <a:srgbClr val="C00000"/>
                </a:solidFill>
                <a:latin typeface="Berlin Sans FB" panose="020E0602020502020306" pitchFamily="34" charset="0"/>
              </a:rPr>
              <a:t>(a) </a:t>
            </a:r>
            <a:r>
              <a:rPr lang="en-US" sz="2400" dirty="0">
                <a:latin typeface="Berlin Sans FB" panose="020E0602020502020306" pitchFamily="34" charset="0"/>
              </a:rPr>
              <a:t>protected by law from criminal and civil liability for breach of any restriction on disclosure of information imposed by contract or by any legislative, regulatory or administrative provision, if they report their suspicions in good faith to the FIU, even if they did not know precisely what the underlying criminal activity was, and regardless of whether illegal activity actually occurred; and </a:t>
            </a:r>
            <a:r>
              <a:rPr lang="en-US" sz="2400" b="1" dirty="0">
                <a:solidFill>
                  <a:srgbClr val="C00000"/>
                </a:solidFill>
                <a:latin typeface="Berlin Sans FB" panose="020E0602020502020306" pitchFamily="34" charset="0"/>
              </a:rPr>
              <a:t>(b) prohibited by law from disclosing (“tipping-off”)</a:t>
            </a:r>
            <a:r>
              <a:rPr lang="en-US" sz="2400" dirty="0">
                <a:latin typeface="Berlin Sans FB" panose="020E0602020502020306" pitchFamily="34" charset="0"/>
              </a:rPr>
              <a:t> the fact that STR or related information is being filed with the FIU. </a:t>
            </a:r>
            <a:endParaRPr lang="en-GH" sz="2400" dirty="0">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8E01D7B6-8C9B-4D39-8DD9-AB801A081685}"/>
              </a:ext>
            </a:extLst>
          </p:cNvPr>
          <p:cNvSpPr>
            <a:spLocks noGrp="1"/>
          </p:cNvSpPr>
          <p:nvPr>
            <p:ph type="sldNum" sz="quarter" idx="12"/>
          </p:nvPr>
        </p:nvSpPr>
        <p:spPr/>
        <p:txBody>
          <a:bodyPr/>
          <a:lstStyle/>
          <a:p>
            <a:pPr>
              <a:defRPr/>
            </a:pPr>
            <a:fld id="{34822DF8-9830-4677-A6F7-D9CA472A71BA}" type="slidenum">
              <a:rPr lang="en-US" altLang="en-US" smtClean="0"/>
              <a:pPr>
                <a:defRPr/>
              </a:pPr>
              <a:t>10</a:t>
            </a:fld>
            <a:endParaRPr lang="en-US" altLang="en-US" dirty="0"/>
          </a:p>
        </p:txBody>
      </p:sp>
    </p:spTree>
    <p:extLst>
      <p:ext uri="{BB962C8B-B14F-4D97-AF65-F5344CB8AC3E}">
        <p14:creationId xmlns:p14="http://schemas.microsoft.com/office/powerpoint/2010/main" val="36855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7F5AF-08E8-4FD1-B410-012F44AEB4C6}"/>
              </a:ext>
            </a:extLst>
          </p:cNvPr>
          <p:cNvSpPr>
            <a:spLocks noGrp="1"/>
          </p:cNvSpPr>
          <p:nvPr>
            <p:ph type="title"/>
          </p:nvPr>
        </p:nvSpPr>
        <p:spPr>
          <a:xfrm>
            <a:off x="86627" y="0"/>
            <a:ext cx="12012329" cy="991402"/>
          </a:xfrm>
        </p:spPr>
        <p:txBody>
          <a:bodyPr/>
          <a:lstStyle/>
          <a:p>
            <a:r>
              <a:rPr lang="en-US" sz="2800" b="1" dirty="0">
                <a:latin typeface="Berlin Sans FB" panose="020E0602020502020306" pitchFamily="34" charset="0"/>
              </a:rPr>
              <a:t>DESIGNATED NON-FINANCIAL BUSINESSES AND PROFESSIONS (DNFBPs)</a:t>
            </a:r>
            <a:endParaRPr lang="en-GH" sz="2800" b="1" dirty="0">
              <a:latin typeface="Berlin Sans FB" panose="020E0602020502020306" pitchFamily="34" charset="0"/>
            </a:endParaRPr>
          </a:p>
        </p:txBody>
      </p:sp>
      <p:sp>
        <p:nvSpPr>
          <p:cNvPr id="3" name="Content Placeholder 2">
            <a:extLst>
              <a:ext uri="{FF2B5EF4-FFF2-40B4-BE49-F238E27FC236}">
                <a16:creationId xmlns:a16="http://schemas.microsoft.com/office/drawing/2014/main" id="{8E8D19EF-708B-42D5-8187-2010DB1839A4}"/>
              </a:ext>
            </a:extLst>
          </p:cNvPr>
          <p:cNvSpPr>
            <a:spLocks noGrp="1"/>
          </p:cNvSpPr>
          <p:nvPr>
            <p:ph idx="1"/>
          </p:nvPr>
        </p:nvSpPr>
        <p:spPr>
          <a:xfrm>
            <a:off x="1" y="991402"/>
            <a:ext cx="12192000" cy="5505651"/>
          </a:xfrm>
        </p:spPr>
        <p:txBody>
          <a:bodyPr/>
          <a:lstStyle/>
          <a:p>
            <a:pPr marL="0" indent="0" algn="just">
              <a:lnSpc>
                <a:spcPct val="150000"/>
              </a:lnSpc>
              <a:buNone/>
            </a:pPr>
            <a:r>
              <a:rPr lang="en-US" sz="2400" b="1" dirty="0">
                <a:latin typeface="Berlin Sans FB" panose="020E0602020502020306" pitchFamily="34" charset="0"/>
              </a:rPr>
              <a:t>22. DNFBPs: CUSTOMER DUE DILIGENCE</a:t>
            </a:r>
          </a:p>
          <a:p>
            <a:pPr marL="0" indent="0" algn="just">
              <a:lnSpc>
                <a:spcPct val="150000"/>
              </a:lnSpc>
              <a:buNone/>
            </a:pPr>
            <a:r>
              <a:rPr lang="en-US" sz="2400" dirty="0">
                <a:latin typeface="Berlin Sans FB" panose="020E0602020502020306" pitchFamily="34" charset="0"/>
              </a:rPr>
              <a:t>CDD and record-keeping requirements set out in Recommendations 10, 11, 12, 15, and 17, apply to DNFBPs in the following situations: </a:t>
            </a:r>
          </a:p>
          <a:p>
            <a:pPr marL="457200" indent="-457200" algn="just">
              <a:lnSpc>
                <a:spcPct val="150000"/>
              </a:lnSpc>
              <a:buAutoNum type="alphaLcParenBoth"/>
            </a:pPr>
            <a:r>
              <a:rPr lang="en-US" sz="2400" dirty="0">
                <a:latin typeface="Berlin Sans FB" panose="020E0602020502020306" pitchFamily="34" charset="0"/>
              </a:rPr>
              <a:t>Casinos – when customers engage in financial transactions equal to or above the applicable designated threshold. </a:t>
            </a:r>
          </a:p>
          <a:p>
            <a:pPr marL="0" indent="0" algn="just">
              <a:lnSpc>
                <a:spcPct val="150000"/>
              </a:lnSpc>
              <a:buNone/>
            </a:pPr>
            <a:r>
              <a:rPr lang="en-US" sz="2400" dirty="0">
                <a:latin typeface="Berlin Sans FB" panose="020E0602020502020306" pitchFamily="34" charset="0"/>
              </a:rPr>
              <a:t>(b) Real estate agents – when they are involved in transactions for their client concerning the buying and selling of real estate.</a:t>
            </a:r>
            <a:r>
              <a:rPr lang="en-US" sz="1400" dirty="0"/>
              <a:t> </a:t>
            </a:r>
          </a:p>
          <a:p>
            <a:pPr marL="0" indent="0" algn="just">
              <a:lnSpc>
                <a:spcPct val="150000"/>
              </a:lnSpc>
              <a:buNone/>
            </a:pPr>
            <a:r>
              <a:rPr lang="en-US" sz="2400" dirty="0">
                <a:latin typeface="Berlin Sans FB" panose="020E0602020502020306" pitchFamily="34" charset="0"/>
              </a:rPr>
              <a:t>c) Dealers in precious metals and dealers in precious stones – when they engage in any cash transaction with a customer equal to or above the applicable designated threshold.</a:t>
            </a:r>
            <a:endParaRPr lang="en-US" sz="4000" dirty="0">
              <a:latin typeface="Berlin Sans FB" panose="020E0602020502020306" pitchFamily="34" charset="0"/>
            </a:endParaRPr>
          </a:p>
          <a:p>
            <a:pPr marL="0" indent="0" algn="just">
              <a:lnSpc>
                <a:spcPct val="150000"/>
              </a:lnSpc>
              <a:buNone/>
            </a:pPr>
            <a:endParaRPr lang="en-US" sz="2400" dirty="0">
              <a:latin typeface="Berlin Sans FB" panose="020E0602020502020306" pitchFamily="34" charset="0"/>
            </a:endParaRPr>
          </a:p>
          <a:p>
            <a:pPr marL="0" indent="0" algn="just">
              <a:lnSpc>
                <a:spcPct val="150000"/>
              </a:lnSpc>
              <a:buNone/>
            </a:pPr>
            <a:endParaRPr lang="en-GH" sz="2400" dirty="0">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7ED9D6B2-0165-470E-9189-048F29C8BB80}"/>
              </a:ext>
            </a:extLst>
          </p:cNvPr>
          <p:cNvSpPr>
            <a:spLocks noGrp="1"/>
          </p:cNvSpPr>
          <p:nvPr>
            <p:ph type="sldNum" sz="quarter" idx="12"/>
          </p:nvPr>
        </p:nvSpPr>
        <p:spPr/>
        <p:txBody>
          <a:bodyPr/>
          <a:lstStyle/>
          <a:p>
            <a:pPr>
              <a:defRPr/>
            </a:pPr>
            <a:fld id="{34822DF8-9830-4677-A6F7-D9CA472A71BA}" type="slidenum">
              <a:rPr lang="en-US" altLang="en-US" smtClean="0"/>
              <a:pPr>
                <a:defRPr/>
              </a:pPr>
              <a:t>11</a:t>
            </a:fld>
            <a:endParaRPr lang="en-US" altLang="en-US" dirty="0"/>
          </a:p>
        </p:txBody>
      </p:sp>
    </p:spTree>
    <p:extLst>
      <p:ext uri="{BB962C8B-B14F-4D97-AF65-F5344CB8AC3E}">
        <p14:creationId xmlns:p14="http://schemas.microsoft.com/office/powerpoint/2010/main" val="1853774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768F6-BCD0-4344-89A8-1C5B064017E0}"/>
              </a:ext>
            </a:extLst>
          </p:cNvPr>
          <p:cNvSpPr>
            <a:spLocks noGrp="1"/>
          </p:cNvSpPr>
          <p:nvPr>
            <p:ph type="title"/>
          </p:nvPr>
        </p:nvSpPr>
        <p:spPr>
          <a:xfrm>
            <a:off x="-1" y="288758"/>
            <a:ext cx="12050829" cy="721896"/>
          </a:xfrm>
        </p:spPr>
        <p:txBody>
          <a:bodyPr/>
          <a:lstStyle/>
          <a:p>
            <a:r>
              <a:rPr lang="en-US" sz="2800" b="1" dirty="0">
                <a:latin typeface="Berlin Sans FB" panose="020E0602020502020306" pitchFamily="34" charset="0"/>
              </a:rPr>
              <a:t>DESIGNATED NON-FINANCIAL BUSINESSES AND PROFESSIONS (DNFBPs)</a:t>
            </a:r>
            <a:endParaRPr lang="en-GH" sz="2800" dirty="0"/>
          </a:p>
        </p:txBody>
      </p:sp>
      <p:sp>
        <p:nvSpPr>
          <p:cNvPr id="3" name="Content Placeholder 2">
            <a:extLst>
              <a:ext uri="{FF2B5EF4-FFF2-40B4-BE49-F238E27FC236}">
                <a16:creationId xmlns:a16="http://schemas.microsoft.com/office/drawing/2014/main" id="{35826128-6385-4448-8FAE-DC773E8B0CC5}"/>
              </a:ext>
            </a:extLst>
          </p:cNvPr>
          <p:cNvSpPr>
            <a:spLocks noGrp="1"/>
          </p:cNvSpPr>
          <p:nvPr>
            <p:ph idx="1"/>
          </p:nvPr>
        </p:nvSpPr>
        <p:spPr>
          <a:xfrm>
            <a:off x="231005" y="1010654"/>
            <a:ext cx="11819823" cy="5558588"/>
          </a:xfrm>
        </p:spPr>
        <p:txBody>
          <a:bodyPr/>
          <a:lstStyle/>
          <a:p>
            <a:pPr marL="0" indent="0" algn="just">
              <a:lnSpc>
                <a:spcPct val="150000"/>
              </a:lnSpc>
              <a:buNone/>
            </a:pPr>
            <a:r>
              <a:rPr lang="en-US" sz="2400" dirty="0">
                <a:latin typeface="Berlin Sans FB" panose="020E0602020502020306" pitchFamily="34" charset="0"/>
              </a:rPr>
              <a:t>(d) </a:t>
            </a:r>
            <a:r>
              <a:rPr lang="en-US" sz="2400" b="1" dirty="0">
                <a:solidFill>
                  <a:srgbClr val="FF0000"/>
                </a:solidFill>
                <a:latin typeface="Berlin Sans FB" panose="020E0602020502020306" pitchFamily="34" charset="0"/>
              </a:rPr>
              <a:t>Lawyers, notaries, other independent legal professionals and accountants </a:t>
            </a:r>
            <a:r>
              <a:rPr lang="en-US" sz="2400" dirty="0">
                <a:latin typeface="Berlin Sans FB" panose="020E0602020502020306" pitchFamily="34" charset="0"/>
              </a:rPr>
              <a:t>– </a:t>
            </a:r>
            <a:r>
              <a:rPr lang="en-US" sz="2400" b="1" dirty="0">
                <a:solidFill>
                  <a:srgbClr val="FF0000"/>
                </a:solidFill>
                <a:latin typeface="Berlin Sans FB" panose="020E0602020502020306" pitchFamily="34" charset="0"/>
              </a:rPr>
              <a:t>when they prepare for or carry out transactions for their client concerning the following activities: </a:t>
            </a:r>
          </a:p>
          <a:p>
            <a:pPr algn="just">
              <a:lnSpc>
                <a:spcPct val="150000"/>
              </a:lnSpc>
              <a:buFont typeface="Wingdings" panose="05000000000000000000" pitchFamily="2" charset="2"/>
              <a:buChar char="Ø"/>
            </a:pPr>
            <a:r>
              <a:rPr lang="en-US" sz="2400" dirty="0">
                <a:latin typeface="Berlin Sans FB" panose="020E0602020502020306" pitchFamily="34" charset="0"/>
              </a:rPr>
              <a:t>buying and selling of real estate; </a:t>
            </a:r>
          </a:p>
          <a:p>
            <a:pPr algn="just">
              <a:lnSpc>
                <a:spcPct val="150000"/>
              </a:lnSpc>
              <a:buFont typeface="Wingdings" panose="05000000000000000000" pitchFamily="2" charset="2"/>
              <a:buChar char="Ø"/>
            </a:pPr>
            <a:r>
              <a:rPr lang="en-US" sz="2400" dirty="0">
                <a:latin typeface="Berlin Sans FB" panose="020E0602020502020306" pitchFamily="34" charset="0"/>
              </a:rPr>
              <a:t>managing of client money, securities or other assets; </a:t>
            </a:r>
          </a:p>
          <a:p>
            <a:pPr algn="just">
              <a:lnSpc>
                <a:spcPct val="150000"/>
              </a:lnSpc>
              <a:buFont typeface="Wingdings" panose="05000000000000000000" pitchFamily="2" charset="2"/>
              <a:buChar char="Ø"/>
            </a:pPr>
            <a:r>
              <a:rPr lang="en-US" sz="2400" dirty="0">
                <a:latin typeface="Berlin Sans FB" panose="020E0602020502020306" pitchFamily="34" charset="0"/>
              </a:rPr>
              <a:t>management of bank, savings or securities accounts; </a:t>
            </a:r>
          </a:p>
          <a:p>
            <a:pPr algn="just">
              <a:lnSpc>
                <a:spcPct val="150000"/>
              </a:lnSpc>
              <a:buFont typeface="Wingdings" panose="05000000000000000000" pitchFamily="2" charset="2"/>
              <a:buChar char="Ø"/>
            </a:pPr>
            <a:r>
              <a:rPr lang="en-US" sz="2400" dirty="0" err="1">
                <a:latin typeface="Berlin Sans FB" panose="020E0602020502020306" pitchFamily="34" charset="0"/>
              </a:rPr>
              <a:t>organisation</a:t>
            </a:r>
            <a:r>
              <a:rPr lang="en-US" sz="2400" dirty="0">
                <a:latin typeface="Berlin Sans FB" panose="020E0602020502020306" pitchFamily="34" charset="0"/>
              </a:rPr>
              <a:t> of contributions for the creation, operation or management of companies;</a:t>
            </a:r>
          </a:p>
          <a:p>
            <a:pPr algn="just">
              <a:lnSpc>
                <a:spcPct val="150000"/>
              </a:lnSpc>
              <a:buFont typeface="Wingdings" panose="05000000000000000000" pitchFamily="2" charset="2"/>
              <a:buChar char="Ø"/>
            </a:pPr>
            <a:r>
              <a:rPr lang="en-US" sz="2400" dirty="0">
                <a:latin typeface="Berlin Sans FB" panose="020E0602020502020306" pitchFamily="34" charset="0"/>
              </a:rPr>
              <a:t>creation, operation or management of legal persons or arrangements, and buying and selling of business entities.</a:t>
            </a:r>
            <a:endParaRPr lang="en-GH" sz="2400" dirty="0">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E56CAB3B-3FAB-4748-9A74-5FDAD329CD32}"/>
              </a:ext>
            </a:extLst>
          </p:cNvPr>
          <p:cNvSpPr>
            <a:spLocks noGrp="1"/>
          </p:cNvSpPr>
          <p:nvPr>
            <p:ph type="sldNum" sz="quarter" idx="12"/>
          </p:nvPr>
        </p:nvSpPr>
        <p:spPr/>
        <p:txBody>
          <a:bodyPr/>
          <a:lstStyle/>
          <a:p>
            <a:pPr>
              <a:defRPr/>
            </a:pPr>
            <a:fld id="{34822DF8-9830-4677-A6F7-D9CA472A71BA}" type="slidenum">
              <a:rPr lang="en-US" altLang="en-US" smtClean="0"/>
              <a:pPr>
                <a:defRPr/>
              </a:pPr>
              <a:t>12</a:t>
            </a:fld>
            <a:endParaRPr lang="en-US" altLang="en-US" dirty="0"/>
          </a:p>
        </p:txBody>
      </p:sp>
    </p:spTree>
    <p:extLst>
      <p:ext uri="{BB962C8B-B14F-4D97-AF65-F5344CB8AC3E}">
        <p14:creationId xmlns:p14="http://schemas.microsoft.com/office/powerpoint/2010/main" val="2061556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86AB1-89E0-4BE6-8D43-080279DFEAA6}"/>
              </a:ext>
            </a:extLst>
          </p:cNvPr>
          <p:cNvSpPr>
            <a:spLocks noGrp="1"/>
          </p:cNvSpPr>
          <p:nvPr>
            <p:ph type="title"/>
          </p:nvPr>
        </p:nvSpPr>
        <p:spPr>
          <a:xfrm>
            <a:off x="-144379" y="0"/>
            <a:ext cx="12204834" cy="731837"/>
          </a:xfrm>
        </p:spPr>
        <p:txBody>
          <a:bodyPr/>
          <a:lstStyle/>
          <a:p>
            <a:r>
              <a:rPr lang="en-US" sz="2800" b="1" dirty="0">
                <a:latin typeface="Berlin Sans FB" panose="020E0602020502020306" pitchFamily="34" charset="0"/>
              </a:rPr>
              <a:t>DNFBPs</a:t>
            </a:r>
            <a:endParaRPr lang="en-GH" sz="2800" dirty="0"/>
          </a:p>
        </p:txBody>
      </p:sp>
      <p:sp>
        <p:nvSpPr>
          <p:cNvPr id="3" name="Content Placeholder 2">
            <a:extLst>
              <a:ext uri="{FF2B5EF4-FFF2-40B4-BE49-F238E27FC236}">
                <a16:creationId xmlns:a16="http://schemas.microsoft.com/office/drawing/2014/main" id="{DC9CA719-1ED9-4CF9-8187-69CE8BDC247A}"/>
              </a:ext>
            </a:extLst>
          </p:cNvPr>
          <p:cNvSpPr>
            <a:spLocks noGrp="1"/>
          </p:cNvSpPr>
          <p:nvPr>
            <p:ph idx="1"/>
          </p:nvPr>
        </p:nvSpPr>
        <p:spPr>
          <a:xfrm>
            <a:off x="131545" y="548640"/>
            <a:ext cx="11928910" cy="6961769"/>
          </a:xfrm>
        </p:spPr>
        <p:txBody>
          <a:bodyPr/>
          <a:lstStyle/>
          <a:p>
            <a:pPr marL="0" indent="0" algn="just">
              <a:lnSpc>
                <a:spcPct val="150000"/>
              </a:lnSpc>
              <a:buNone/>
            </a:pPr>
            <a:r>
              <a:rPr lang="en-US" sz="2400" b="1" dirty="0">
                <a:latin typeface="Berlin Sans FB" panose="020E0602020502020306" pitchFamily="34" charset="0"/>
                <a:ea typeface="Roboto" panose="02000000000000000000" pitchFamily="2" charset="0"/>
              </a:rPr>
              <a:t>Trust and company service providers </a:t>
            </a:r>
            <a:r>
              <a:rPr lang="en-US" sz="2400" dirty="0">
                <a:latin typeface="Berlin Sans FB" panose="020E0602020502020306" pitchFamily="34" charset="0"/>
                <a:ea typeface="Roboto" panose="02000000000000000000" pitchFamily="2" charset="0"/>
              </a:rPr>
              <a:t>– when they prepare for or carry out transactions for a client concerning the following activities: </a:t>
            </a:r>
          </a:p>
          <a:p>
            <a:pPr algn="just">
              <a:lnSpc>
                <a:spcPct val="150000"/>
              </a:lnSpc>
              <a:buFont typeface="Wingdings" panose="05000000000000000000" pitchFamily="2" charset="2"/>
              <a:buChar char="Ø"/>
            </a:pPr>
            <a:r>
              <a:rPr lang="en-US" sz="2400" dirty="0">
                <a:latin typeface="Berlin Sans FB" panose="020E0602020502020306" pitchFamily="34" charset="0"/>
                <a:ea typeface="Roboto" panose="02000000000000000000" pitchFamily="2" charset="0"/>
              </a:rPr>
              <a:t>acting as a formation agent of legal persons; </a:t>
            </a:r>
          </a:p>
          <a:p>
            <a:pPr algn="just">
              <a:lnSpc>
                <a:spcPct val="150000"/>
              </a:lnSpc>
              <a:buFont typeface="Wingdings" panose="05000000000000000000" pitchFamily="2" charset="2"/>
              <a:buChar char="Ø"/>
            </a:pPr>
            <a:r>
              <a:rPr lang="en-US" sz="2400" dirty="0">
                <a:latin typeface="Berlin Sans FB" panose="020E0602020502020306" pitchFamily="34" charset="0"/>
                <a:ea typeface="Roboto" panose="02000000000000000000" pitchFamily="2" charset="0"/>
              </a:rPr>
              <a:t>acting as (or arranging for another person to act as) a director or secretary of a company, a partner of a partnership, or a similar position in relation to other legal persons;</a:t>
            </a:r>
          </a:p>
          <a:p>
            <a:pPr algn="just">
              <a:lnSpc>
                <a:spcPct val="150000"/>
              </a:lnSpc>
              <a:buFont typeface="Wingdings" panose="05000000000000000000" pitchFamily="2" charset="2"/>
              <a:buChar char="Ø"/>
            </a:pPr>
            <a:r>
              <a:rPr lang="en-US" sz="2400" dirty="0">
                <a:latin typeface="Berlin Sans FB" panose="020E0602020502020306" pitchFamily="34" charset="0"/>
                <a:ea typeface="Roboto" panose="02000000000000000000" pitchFamily="2" charset="0"/>
              </a:rPr>
              <a:t>providing a registered office, business address or accommodation, correspondence or administrative address for a company, a partnership or any other legal person or arrangement; </a:t>
            </a:r>
          </a:p>
          <a:p>
            <a:pPr algn="just">
              <a:lnSpc>
                <a:spcPct val="150000"/>
              </a:lnSpc>
              <a:buFont typeface="Wingdings" panose="05000000000000000000" pitchFamily="2" charset="2"/>
              <a:buChar char="Ø"/>
            </a:pPr>
            <a:r>
              <a:rPr lang="en-US" sz="2400" dirty="0">
                <a:latin typeface="Berlin Sans FB" panose="020E0602020502020306" pitchFamily="34" charset="0"/>
                <a:ea typeface="Roboto" panose="02000000000000000000" pitchFamily="2" charset="0"/>
              </a:rPr>
              <a:t>acting as (or arranging for another person to act as) a trustee of an express trust or performing the equivalent function for another form of legal arrangement; </a:t>
            </a:r>
          </a:p>
          <a:p>
            <a:pPr algn="just">
              <a:lnSpc>
                <a:spcPct val="150000"/>
              </a:lnSpc>
              <a:buFont typeface="Wingdings" panose="05000000000000000000" pitchFamily="2" charset="2"/>
              <a:buChar char="Ø"/>
            </a:pPr>
            <a:r>
              <a:rPr lang="en-US" sz="2400" dirty="0">
                <a:latin typeface="Berlin Sans FB" panose="020E0602020502020306" pitchFamily="34" charset="0"/>
                <a:ea typeface="Roboto" panose="02000000000000000000" pitchFamily="2" charset="0"/>
              </a:rPr>
              <a:t>acting as (or arranging for another person to act as) a nominee shareholder for another person.</a:t>
            </a:r>
            <a:endParaRPr lang="en-GH" sz="2400" dirty="0">
              <a:latin typeface="Berlin Sans FB" panose="020E0602020502020306" pitchFamily="34" charset="0"/>
              <a:ea typeface="Roboto" panose="02000000000000000000" pitchFamily="2" charset="0"/>
            </a:endParaRPr>
          </a:p>
        </p:txBody>
      </p:sp>
      <p:sp>
        <p:nvSpPr>
          <p:cNvPr id="4" name="Slide Number Placeholder 3">
            <a:extLst>
              <a:ext uri="{FF2B5EF4-FFF2-40B4-BE49-F238E27FC236}">
                <a16:creationId xmlns:a16="http://schemas.microsoft.com/office/drawing/2014/main" id="{10038CAD-7C8F-4DBD-872F-F3B90E9B0CC7}"/>
              </a:ext>
            </a:extLst>
          </p:cNvPr>
          <p:cNvSpPr>
            <a:spLocks noGrp="1"/>
          </p:cNvSpPr>
          <p:nvPr>
            <p:ph type="sldNum" sz="quarter" idx="12"/>
          </p:nvPr>
        </p:nvSpPr>
        <p:spPr/>
        <p:txBody>
          <a:bodyPr/>
          <a:lstStyle/>
          <a:p>
            <a:pPr>
              <a:defRPr/>
            </a:pPr>
            <a:fld id="{34822DF8-9830-4677-A6F7-D9CA472A71BA}" type="slidenum">
              <a:rPr lang="en-US" altLang="en-US" smtClean="0"/>
              <a:pPr>
                <a:defRPr/>
              </a:pPr>
              <a:t>13</a:t>
            </a:fld>
            <a:endParaRPr lang="en-US" altLang="en-US" dirty="0"/>
          </a:p>
        </p:txBody>
      </p:sp>
    </p:spTree>
    <p:extLst>
      <p:ext uri="{BB962C8B-B14F-4D97-AF65-F5344CB8AC3E}">
        <p14:creationId xmlns:p14="http://schemas.microsoft.com/office/powerpoint/2010/main" val="3383388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E5B2E-85E9-4983-B2FF-A86D1D13B389}"/>
              </a:ext>
            </a:extLst>
          </p:cNvPr>
          <p:cNvSpPr>
            <a:spLocks noGrp="1"/>
          </p:cNvSpPr>
          <p:nvPr>
            <p:ph type="title"/>
          </p:nvPr>
        </p:nvSpPr>
        <p:spPr>
          <a:xfrm>
            <a:off x="0" y="-105878"/>
            <a:ext cx="12192000" cy="933651"/>
          </a:xfrm>
        </p:spPr>
        <p:txBody>
          <a:bodyPr/>
          <a:lstStyle/>
          <a:p>
            <a:r>
              <a:rPr lang="en-US" sz="2800" b="1" dirty="0">
                <a:latin typeface="Berlin Sans FB" panose="020E0602020502020306" pitchFamily="34" charset="0"/>
              </a:rPr>
              <a:t>DNFBPs</a:t>
            </a:r>
            <a:endParaRPr lang="en-GH" sz="2800" dirty="0"/>
          </a:p>
        </p:txBody>
      </p:sp>
      <p:sp>
        <p:nvSpPr>
          <p:cNvPr id="3" name="Content Placeholder 2">
            <a:extLst>
              <a:ext uri="{FF2B5EF4-FFF2-40B4-BE49-F238E27FC236}">
                <a16:creationId xmlns:a16="http://schemas.microsoft.com/office/drawing/2014/main" id="{C5325953-F9C7-4B5C-837C-B631E9686D28}"/>
              </a:ext>
            </a:extLst>
          </p:cNvPr>
          <p:cNvSpPr>
            <a:spLocks noGrp="1"/>
          </p:cNvSpPr>
          <p:nvPr>
            <p:ph idx="1"/>
          </p:nvPr>
        </p:nvSpPr>
        <p:spPr>
          <a:xfrm>
            <a:off x="173255" y="577517"/>
            <a:ext cx="11896825" cy="6143958"/>
          </a:xfrm>
        </p:spPr>
        <p:txBody>
          <a:bodyPr/>
          <a:lstStyle/>
          <a:p>
            <a:pPr marL="0" indent="0" algn="just">
              <a:buNone/>
            </a:pPr>
            <a:r>
              <a:rPr lang="en-US" sz="2400" b="1" dirty="0">
                <a:latin typeface="Berlin Sans FB" panose="020E0602020502020306" pitchFamily="34" charset="0"/>
                <a:ea typeface="Roboto" panose="02000000000000000000" pitchFamily="2" charset="0"/>
              </a:rPr>
              <a:t>Rec 23. DNFBPs: Other measures </a:t>
            </a:r>
          </a:p>
          <a:p>
            <a:pPr marL="0" indent="0" algn="just">
              <a:buNone/>
            </a:pPr>
            <a:r>
              <a:rPr lang="en-US" sz="2400" dirty="0">
                <a:latin typeface="Berlin Sans FB" panose="020E0602020502020306" pitchFamily="34" charset="0"/>
                <a:ea typeface="Roboto" panose="02000000000000000000" pitchFamily="2" charset="0"/>
              </a:rPr>
              <a:t>The requirements set out in Recs 18 to 21 apply to all DNFBPs, subject to the following qualifications: </a:t>
            </a:r>
          </a:p>
          <a:p>
            <a:pPr marL="0" indent="0" algn="just">
              <a:buNone/>
            </a:pPr>
            <a:r>
              <a:rPr lang="en-US" sz="2400" dirty="0">
                <a:latin typeface="Berlin Sans FB" panose="020E0602020502020306" pitchFamily="34" charset="0"/>
                <a:ea typeface="Roboto" panose="02000000000000000000" pitchFamily="2" charset="0"/>
              </a:rPr>
              <a:t>(a) </a:t>
            </a:r>
            <a:r>
              <a:rPr lang="en-US" sz="2400" b="1" dirty="0">
                <a:solidFill>
                  <a:srgbClr val="FF0000"/>
                </a:solidFill>
                <a:latin typeface="Berlin Sans FB" panose="020E0602020502020306" pitchFamily="34" charset="0"/>
                <a:ea typeface="Roboto" panose="02000000000000000000" pitchFamily="2" charset="0"/>
              </a:rPr>
              <a:t>Lawyers, notaries, other independent legal professionals and accountants </a:t>
            </a:r>
            <a:r>
              <a:rPr lang="en-US" sz="2400" dirty="0">
                <a:latin typeface="Berlin Sans FB" panose="020E0602020502020306" pitchFamily="34" charset="0"/>
                <a:ea typeface="Roboto" panose="02000000000000000000" pitchFamily="2" charset="0"/>
              </a:rPr>
              <a:t>should be required to report suspicious transactions when, on behalf of or for a client, they engage in a financial transaction in relation to the activities described in paragraph (d) of Recommendation 22. </a:t>
            </a:r>
          </a:p>
          <a:p>
            <a:pPr marL="0" indent="0" algn="just">
              <a:buNone/>
            </a:pPr>
            <a:r>
              <a:rPr lang="en-US" sz="2400" dirty="0">
                <a:latin typeface="Berlin Sans FB" panose="020E0602020502020306" pitchFamily="34" charset="0"/>
                <a:ea typeface="Roboto" panose="02000000000000000000" pitchFamily="2" charset="0"/>
              </a:rPr>
              <a:t>Countries are strongly encouraged to extend the reporting requirement to the rest of the professional activities of accountants, including auditing. </a:t>
            </a:r>
          </a:p>
          <a:p>
            <a:pPr marL="0" indent="0" algn="just">
              <a:buNone/>
            </a:pPr>
            <a:r>
              <a:rPr lang="en-US" sz="2400" dirty="0">
                <a:latin typeface="Berlin Sans FB" panose="020E0602020502020306" pitchFamily="34" charset="0"/>
                <a:ea typeface="Roboto" panose="02000000000000000000" pitchFamily="2" charset="0"/>
              </a:rPr>
              <a:t>(b) </a:t>
            </a:r>
            <a:r>
              <a:rPr lang="en-US" sz="2400" b="1" dirty="0">
                <a:latin typeface="Berlin Sans FB" panose="020E0602020502020306" pitchFamily="34" charset="0"/>
                <a:ea typeface="Roboto" panose="02000000000000000000" pitchFamily="2" charset="0"/>
              </a:rPr>
              <a:t>Dealers in precious metals and dealers in precious stones </a:t>
            </a:r>
            <a:r>
              <a:rPr lang="en-US" sz="2400" dirty="0">
                <a:latin typeface="Berlin Sans FB" panose="020E0602020502020306" pitchFamily="34" charset="0"/>
                <a:ea typeface="Roboto" panose="02000000000000000000" pitchFamily="2" charset="0"/>
              </a:rPr>
              <a:t>should be required to report suspicious transactions when they engage in any cash transaction with a customer equal to or above the applicable designated threshold.</a:t>
            </a:r>
          </a:p>
          <a:p>
            <a:pPr marL="0" indent="0" algn="just">
              <a:buNone/>
            </a:pPr>
            <a:r>
              <a:rPr lang="en-US" sz="2400" dirty="0">
                <a:latin typeface="Berlin Sans FB" panose="020E0602020502020306" pitchFamily="34" charset="0"/>
                <a:ea typeface="Roboto" panose="02000000000000000000" pitchFamily="2" charset="0"/>
              </a:rPr>
              <a:t>Trust and company service providers should be required to report suspicious transactions for a client when, on behalf of or for a client, they engage in a transaction in relation to the activities referred to in paragraph (e) of Recommendation 22</a:t>
            </a:r>
            <a:endParaRPr lang="en-GH" sz="2400" dirty="0">
              <a:latin typeface="Berlin Sans FB" panose="020E0602020502020306" pitchFamily="34" charset="0"/>
              <a:ea typeface="Roboto" panose="02000000000000000000" pitchFamily="2" charset="0"/>
            </a:endParaRPr>
          </a:p>
        </p:txBody>
      </p:sp>
      <p:sp>
        <p:nvSpPr>
          <p:cNvPr id="4" name="Slide Number Placeholder 3">
            <a:extLst>
              <a:ext uri="{FF2B5EF4-FFF2-40B4-BE49-F238E27FC236}">
                <a16:creationId xmlns:a16="http://schemas.microsoft.com/office/drawing/2014/main" id="{06AF2E77-3157-4E62-9E5D-55DF5BA61D2F}"/>
              </a:ext>
            </a:extLst>
          </p:cNvPr>
          <p:cNvSpPr>
            <a:spLocks noGrp="1"/>
          </p:cNvSpPr>
          <p:nvPr>
            <p:ph type="sldNum" sz="quarter" idx="12"/>
          </p:nvPr>
        </p:nvSpPr>
        <p:spPr/>
        <p:txBody>
          <a:bodyPr/>
          <a:lstStyle/>
          <a:p>
            <a:pPr>
              <a:defRPr/>
            </a:pPr>
            <a:fld id="{34822DF8-9830-4677-A6F7-D9CA472A71BA}" type="slidenum">
              <a:rPr lang="en-US" altLang="en-US" smtClean="0"/>
              <a:pPr>
                <a:defRPr/>
              </a:pPr>
              <a:t>14</a:t>
            </a:fld>
            <a:endParaRPr lang="en-US" altLang="en-US" dirty="0"/>
          </a:p>
        </p:txBody>
      </p:sp>
    </p:spTree>
    <p:extLst>
      <p:ext uri="{BB962C8B-B14F-4D97-AF65-F5344CB8AC3E}">
        <p14:creationId xmlns:p14="http://schemas.microsoft.com/office/powerpoint/2010/main" val="3628984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E5690-EEC0-730B-A163-1E48119D388F}"/>
              </a:ext>
            </a:extLst>
          </p:cNvPr>
          <p:cNvSpPr>
            <a:spLocks noGrp="1"/>
          </p:cNvSpPr>
          <p:nvPr>
            <p:ph type="title"/>
          </p:nvPr>
        </p:nvSpPr>
        <p:spPr>
          <a:xfrm>
            <a:off x="609600" y="-123289"/>
            <a:ext cx="10972800" cy="760288"/>
          </a:xfrm>
        </p:spPr>
        <p:txBody>
          <a:bodyPr/>
          <a:lstStyle/>
          <a:p>
            <a:r>
              <a:rPr lang="en-US" sz="4000" b="1" dirty="0">
                <a:solidFill>
                  <a:srgbClr val="00B050"/>
                </a:solidFill>
                <a:latin typeface="Berlin Sans FB" panose="020E0602020502020306" pitchFamily="34" charset="0"/>
                <a:ea typeface="Roboto" panose="02000000000000000000" pitchFamily="2" charset="0"/>
              </a:rPr>
              <a:t>CONCLUSION</a:t>
            </a:r>
            <a:endParaRPr lang="en-GH" sz="4000" b="1" dirty="0">
              <a:solidFill>
                <a:srgbClr val="00B050"/>
              </a:solidFill>
              <a:latin typeface="Berlin Sans FB" panose="020E0602020502020306" pitchFamily="34" charset="0"/>
              <a:ea typeface="Roboto" panose="02000000000000000000" pitchFamily="2" charset="0"/>
            </a:endParaRPr>
          </a:p>
        </p:txBody>
      </p:sp>
      <p:sp>
        <p:nvSpPr>
          <p:cNvPr id="3" name="Content Placeholder 2">
            <a:extLst>
              <a:ext uri="{FF2B5EF4-FFF2-40B4-BE49-F238E27FC236}">
                <a16:creationId xmlns:a16="http://schemas.microsoft.com/office/drawing/2014/main" id="{931831BC-63DD-0880-EC51-74455CEB75AE}"/>
              </a:ext>
            </a:extLst>
          </p:cNvPr>
          <p:cNvSpPr>
            <a:spLocks noGrp="1"/>
          </p:cNvSpPr>
          <p:nvPr>
            <p:ph idx="1"/>
          </p:nvPr>
        </p:nvSpPr>
        <p:spPr>
          <a:xfrm>
            <a:off x="215757" y="472611"/>
            <a:ext cx="11835830" cy="6385389"/>
          </a:xfrm>
        </p:spPr>
        <p:txBody>
          <a:bodyPr/>
          <a:lstStyle/>
          <a:p>
            <a:pPr algn="just">
              <a:buFont typeface="Wingdings" panose="05000000000000000000" pitchFamily="2" charset="2"/>
              <a:buChar char="q"/>
            </a:pPr>
            <a:r>
              <a:rPr lang="en-US" sz="2800" dirty="0">
                <a:latin typeface="Berlin Sans FB" panose="020E0602020502020306" pitchFamily="34" charset="0"/>
              </a:rPr>
              <a:t>Deepen inter-agency collaboration -assisting Regulatory Bodies/Self Regulatory Bodies such </a:t>
            </a:r>
            <a:r>
              <a:rPr lang="en-US" sz="2800">
                <a:latin typeface="Berlin Sans FB" panose="020E0602020502020306" pitchFamily="34" charset="0"/>
              </a:rPr>
              <a:t>as ICAG in </a:t>
            </a:r>
            <a:r>
              <a:rPr lang="en-US" sz="2800" dirty="0">
                <a:latin typeface="Berlin Sans FB" panose="020E0602020502020306" pitchFamily="34" charset="0"/>
              </a:rPr>
              <a:t>the discharge of their duties.</a:t>
            </a:r>
          </a:p>
          <a:p>
            <a:pPr algn="just">
              <a:buFont typeface="Wingdings" panose="05000000000000000000" pitchFamily="2" charset="2"/>
              <a:buChar char="q"/>
            </a:pPr>
            <a:r>
              <a:rPr lang="en-US" sz="2800" dirty="0">
                <a:latin typeface="Berlin Sans FB" panose="020E0602020502020306" pitchFamily="34" charset="0"/>
              </a:rPr>
              <a:t>Deepen AML/CFT awareness among stakeholders including the general public example Banking, Securities, Insurance, Gaming, Non-Profit Organisations, Real Estate, Car Dealers, Media, Tertiary institutions,</a:t>
            </a:r>
          </a:p>
          <a:p>
            <a:pPr algn="just">
              <a:buFont typeface="Wingdings" panose="05000000000000000000" pitchFamily="2" charset="2"/>
              <a:buChar char="q"/>
            </a:pPr>
            <a:r>
              <a:rPr lang="en-US" sz="2800" dirty="0">
                <a:latin typeface="Berlin Sans FB" panose="020E0602020502020306" pitchFamily="34" charset="0"/>
              </a:rPr>
              <a:t>Review of AML/CFT Compliance Reports particularly </a:t>
            </a:r>
            <a:r>
              <a:rPr lang="en-US" sz="2800" dirty="0">
                <a:solidFill>
                  <a:srgbClr val="FF0000"/>
                </a:solidFill>
                <a:latin typeface="Berlin Sans FB" panose="020E0602020502020306" pitchFamily="34" charset="0"/>
              </a:rPr>
              <a:t>Testing the Adequacy of the AML/CFT Compliance </a:t>
            </a:r>
            <a:r>
              <a:rPr lang="en-US" sz="2800" dirty="0" err="1">
                <a:solidFill>
                  <a:srgbClr val="FF0000"/>
                </a:solidFill>
                <a:latin typeface="Berlin Sans FB" panose="020E0602020502020306" pitchFamily="34" charset="0"/>
              </a:rPr>
              <a:t>Programme</a:t>
            </a:r>
            <a:r>
              <a:rPr lang="en-US" sz="2800" dirty="0">
                <a:solidFill>
                  <a:srgbClr val="FF0000"/>
                </a:solidFill>
                <a:latin typeface="Berlin Sans FB" panose="020E0602020502020306" pitchFamily="34" charset="0"/>
              </a:rPr>
              <a:t>/Independent Testing/Audit Function Report.</a:t>
            </a:r>
          </a:p>
          <a:p>
            <a:pPr algn="just">
              <a:buFont typeface="Wingdings" panose="05000000000000000000" pitchFamily="2" charset="2"/>
              <a:buChar char="q"/>
            </a:pPr>
            <a:r>
              <a:rPr lang="en-US" sz="2800" dirty="0">
                <a:latin typeface="Berlin Sans FB" panose="020E0602020502020306" pitchFamily="34" charset="0"/>
              </a:rPr>
              <a:t>Facilitate Anti-Money Laundering Reporting Officers /Chief Compliance Officers Fora both national and international (GIABA).</a:t>
            </a:r>
          </a:p>
          <a:p>
            <a:pPr algn="just">
              <a:buFont typeface="Wingdings" panose="05000000000000000000" pitchFamily="2" charset="2"/>
              <a:buChar char="q"/>
            </a:pPr>
            <a:r>
              <a:rPr lang="en-US" sz="2800" dirty="0">
                <a:latin typeface="Berlin Sans FB" panose="020E0602020502020306" pitchFamily="34" charset="0"/>
              </a:rPr>
              <a:t>Assist with the preparation of AML/CFT Sectoral Guidelines/ Policy Documents.</a:t>
            </a:r>
          </a:p>
          <a:p>
            <a:pPr algn="just">
              <a:buFont typeface="Wingdings" panose="05000000000000000000" pitchFamily="2" charset="2"/>
              <a:buChar char="q"/>
            </a:pPr>
            <a:r>
              <a:rPr lang="en-US" sz="2800" dirty="0">
                <a:latin typeface="Berlin Sans FB" panose="020E0602020502020306" pitchFamily="34" charset="0"/>
              </a:rPr>
              <a:t>Capacity building on the submission of mandatory reports through the go-AML Portal.</a:t>
            </a:r>
          </a:p>
          <a:p>
            <a:pPr algn="just">
              <a:buFont typeface="Wingdings" panose="05000000000000000000" pitchFamily="2" charset="2"/>
              <a:buChar char="q"/>
            </a:pPr>
            <a:endParaRPr lang="en-US" sz="2800" dirty="0">
              <a:latin typeface="Berlin Sans FB" panose="020E0602020502020306" pitchFamily="34" charset="0"/>
            </a:endParaRPr>
          </a:p>
          <a:p>
            <a:pPr algn="just">
              <a:buFont typeface="Wingdings" panose="05000000000000000000" pitchFamily="2" charset="2"/>
              <a:buChar char="q"/>
            </a:pPr>
            <a:endParaRPr lang="en-GH" sz="2800" dirty="0">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B59A4F87-F0B9-AE43-FC76-EBB034B1080F}"/>
              </a:ext>
            </a:extLst>
          </p:cNvPr>
          <p:cNvSpPr>
            <a:spLocks noGrp="1"/>
          </p:cNvSpPr>
          <p:nvPr>
            <p:ph type="sldNum" sz="quarter" idx="12"/>
          </p:nvPr>
        </p:nvSpPr>
        <p:spPr/>
        <p:txBody>
          <a:bodyPr/>
          <a:lstStyle/>
          <a:p>
            <a:pPr>
              <a:defRPr/>
            </a:pPr>
            <a:fld id="{34822DF8-9830-4677-A6F7-D9CA472A71BA}" type="slidenum">
              <a:rPr lang="en-US" altLang="en-US" smtClean="0"/>
              <a:pPr>
                <a:defRPr/>
              </a:pPr>
              <a:t>15</a:t>
            </a:fld>
            <a:endParaRPr lang="en-US" altLang="en-US" dirty="0"/>
          </a:p>
        </p:txBody>
      </p:sp>
    </p:spTree>
    <p:extLst>
      <p:ext uri="{BB962C8B-B14F-4D97-AF65-F5344CB8AC3E}">
        <p14:creationId xmlns:p14="http://schemas.microsoft.com/office/powerpoint/2010/main" val="704489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1C79B-0623-4960-81DD-87A6B7146B1C}"/>
              </a:ext>
            </a:extLst>
          </p:cNvPr>
          <p:cNvSpPr>
            <a:spLocks noGrp="1"/>
          </p:cNvSpPr>
          <p:nvPr>
            <p:ph type="title"/>
          </p:nvPr>
        </p:nvSpPr>
        <p:spPr/>
        <p:txBody>
          <a:bodyPr/>
          <a:lstStyle/>
          <a:p>
            <a:r>
              <a:rPr lang="en-US" sz="3600" b="1" dirty="0">
                <a:solidFill>
                  <a:srgbClr val="00B050"/>
                </a:solidFill>
                <a:latin typeface="Berlin Sans FB" panose="020E0602020502020306" pitchFamily="34" charset="0"/>
              </a:rPr>
              <a:t>CONCLUSION</a:t>
            </a:r>
            <a:endParaRPr lang="en-GH" sz="3600" b="1" dirty="0">
              <a:solidFill>
                <a:srgbClr val="00B050"/>
              </a:solidFill>
              <a:latin typeface="Berlin Sans FB" panose="020E0602020502020306" pitchFamily="34" charset="0"/>
            </a:endParaRPr>
          </a:p>
        </p:txBody>
      </p:sp>
      <p:sp>
        <p:nvSpPr>
          <p:cNvPr id="3" name="Content Placeholder 2">
            <a:extLst>
              <a:ext uri="{FF2B5EF4-FFF2-40B4-BE49-F238E27FC236}">
                <a16:creationId xmlns:a16="http://schemas.microsoft.com/office/drawing/2014/main" id="{158EFDE2-1B9B-4F27-9587-968EEF80DD49}"/>
              </a:ext>
            </a:extLst>
          </p:cNvPr>
          <p:cNvSpPr>
            <a:spLocks noGrp="1"/>
          </p:cNvSpPr>
          <p:nvPr>
            <p:ph idx="1"/>
          </p:nvPr>
        </p:nvSpPr>
        <p:spPr/>
        <p:txBody>
          <a:bodyPr/>
          <a:lstStyle/>
          <a:p>
            <a:pPr marL="0" indent="0" algn="ctr">
              <a:buNone/>
            </a:pPr>
            <a:r>
              <a:rPr lang="en-US" sz="4000" b="1" dirty="0">
                <a:solidFill>
                  <a:srgbClr val="002060"/>
                </a:solidFill>
                <a:latin typeface="Berlin Sans FB" panose="020E0602020502020306" pitchFamily="34" charset="0"/>
              </a:rPr>
              <a:t>HOW DO WE AVOID BEING ON THE FATF GREY LISTING IN FUTURE ???</a:t>
            </a:r>
          </a:p>
          <a:p>
            <a:pPr marL="0" indent="0" algn="ctr">
              <a:buNone/>
            </a:pPr>
            <a:endParaRPr lang="en-US" sz="4000" b="1" dirty="0">
              <a:solidFill>
                <a:srgbClr val="002060"/>
              </a:solidFill>
              <a:latin typeface="Berlin Sans FB" panose="020E0602020502020306" pitchFamily="34" charset="0"/>
            </a:endParaRPr>
          </a:p>
          <a:p>
            <a:pPr marL="0" indent="0" algn="ctr">
              <a:buNone/>
            </a:pPr>
            <a:endParaRPr lang="en-GH" sz="4000" b="1" dirty="0">
              <a:solidFill>
                <a:srgbClr val="002060"/>
              </a:solidFill>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EF36A879-E3AB-49E7-B00D-2CD3A6564C25}"/>
              </a:ext>
            </a:extLst>
          </p:cNvPr>
          <p:cNvSpPr>
            <a:spLocks noGrp="1"/>
          </p:cNvSpPr>
          <p:nvPr>
            <p:ph type="sldNum" sz="quarter" idx="12"/>
          </p:nvPr>
        </p:nvSpPr>
        <p:spPr/>
        <p:txBody>
          <a:bodyPr/>
          <a:lstStyle/>
          <a:p>
            <a:pPr>
              <a:defRPr/>
            </a:pPr>
            <a:fld id="{34822DF8-9830-4677-A6F7-D9CA472A71BA}" type="slidenum">
              <a:rPr lang="en-US" altLang="en-US" smtClean="0"/>
              <a:pPr>
                <a:defRPr/>
              </a:pPr>
              <a:t>16</a:t>
            </a:fld>
            <a:endParaRPr lang="en-US" altLang="en-US" dirty="0"/>
          </a:p>
        </p:txBody>
      </p:sp>
      <p:pic>
        <p:nvPicPr>
          <p:cNvPr id="6" name="Picture 5">
            <a:extLst>
              <a:ext uri="{FF2B5EF4-FFF2-40B4-BE49-F238E27FC236}">
                <a16:creationId xmlns:a16="http://schemas.microsoft.com/office/drawing/2014/main" id="{28D1A32B-24F5-4DBC-9A52-8129436465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1187" y="2839453"/>
            <a:ext cx="9548261" cy="3882022"/>
          </a:xfrm>
          <a:prstGeom prst="rect">
            <a:avLst/>
          </a:prstGeom>
        </p:spPr>
      </p:pic>
    </p:spTree>
    <p:extLst>
      <p:ext uri="{BB962C8B-B14F-4D97-AF65-F5344CB8AC3E}">
        <p14:creationId xmlns:p14="http://schemas.microsoft.com/office/powerpoint/2010/main" val="3289219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6">
            <a:extLst>
              <a:ext uri="{FF2B5EF4-FFF2-40B4-BE49-F238E27FC236}">
                <a16:creationId xmlns:a16="http://schemas.microsoft.com/office/drawing/2014/main" id="{A341A702-D800-4856-8F1C-EC641001C046}"/>
              </a:ext>
            </a:extLst>
          </p:cNvPr>
          <p:cNvSpPr>
            <a:spLocks noGrp="1" noChangeArrowheads="1"/>
          </p:cNvSpPr>
          <p:nvPr>
            <p:ph type="ctrTitle"/>
          </p:nvPr>
        </p:nvSpPr>
        <p:spPr>
          <a:xfrm>
            <a:off x="1320800" y="1078787"/>
            <a:ext cx="10363200" cy="2059701"/>
          </a:xfrm>
        </p:spPr>
        <p:txBody>
          <a:bodyPr/>
          <a:lstStyle/>
          <a:p>
            <a:pPr algn="ctr" eaLnBrk="1" hangingPunct="1"/>
            <a:br>
              <a:rPr lang="en-US" altLang="en-US" sz="4800" b="1" dirty="0">
                <a:solidFill>
                  <a:srgbClr val="FF0000"/>
                </a:solidFill>
                <a:latin typeface="Berlin Sans FB" panose="020E0602020502020306" pitchFamily="34" charset="0"/>
              </a:rPr>
            </a:br>
            <a:r>
              <a:rPr lang="en-US" altLang="en-US" sz="4800" b="1" dirty="0">
                <a:solidFill>
                  <a:srgbClr val="FF0000"/>
                </a:solidFill>
                <a:latin typeface="Berlin Sans FB" panose="020E0602020502020306" pitchFamily="34" charset="0"/>
              </a:rPr>
              <a:t>THANK YOU FOR LISTENING!!!</a:t>
            </a:r>
          </a:p>
        </p:txBody>
      </p:sp>
      <p:sp>
        <p:nvSpPr>
          <p:cNvPr id="36867" name="Rectangle 7">
            <a:extLst>
              <a:ext uri="{FF2B5EF4-FFF2-40B4-BE49-F238E27FC236}">
                <a16:creationId xmlns:a16="http://schemas.microsoft.com/office/drawing/2014/main" id="{0B1EAFCC-E6E4-49FE-BEE8-E3C6185F6446}"/>
              </a:ext>
            </a:extLst>
          </p:cNvPr>
          <p:cNvSpPr>
            <a:spLocks noGrp="1" noChangeArrowheads="1"/>
          </p:cNvSpPr>
          <p:nvPr>
            <p:ph type="subTitle" idx="1"/>
          </p:nvPr>
        </p:nvSpPr>
        <p:spPr>
          <a:xfrm>
            <a:off x="2711450" y="4581525"/>
            <a:ext cx="71438" cy="647700"/>
          </a:xfrm>
        </p:spPr>
        <p:txBody>
          <a:bodyPr/>
          <a:lstStyle/>
          <a:p>
            <a:pPr eaLnBrk="1" hangingPunct="1"/>
            <a:r>
              <a:rPr lang="en-US" altLang="en-US" sz="2800" dirty="0"/>
              <a:t>.</a:t>
            </a:r>
          </a:p>
        </p:txBody>
      </p:sp>
      <p:sp>
        <p:nvSpPr>
          <p:cNvPr id="2" name="Slide Number Placeholder 1"/>
          <p:cNvSpPr>
            <a:spLocks noGrp="1"/>
          </p:cNvSpPr>
          <p:nvPr>
            <p:ph type="sldNum" sz="quarter" idx="12"/>
          </p:nvPr>
        </p:nvSpPr>
        <p:spPr/>
        <p:txBody>
          <a:bodyPr/>
          <a:lstStyle/>
          <a:p>
            <a:pPr>
              <a:defRPr/>
            </a:pPr>
            <a:fld id="{39343D66-B2B5-4D17-A532-B64542D2C536}" type="slidenum">
              <a:rPr lang="en-US" altLang="en-US" smtClean="0"/>
              <a:pPr>
                <a:defRPr/>
              </a:pPr>
              <a:t>17</a:t>
            </a:fld>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D45B750-BBCF-47A2-A444-BCECE3E5007C}"/>
              </a:ext>
            </a:extLst>
          </p:cNvPr>
          <p:cNvSpPr/>
          <p:nvPr/>
        </p:nvSpPr>
        <p:spPr>
          <a:xfrm>
            <a:off x="92467" y="228601"/>
            <a:ext cx="11962157" cy="7940635"/>
          </a:xfrm>
          <a:prstGeom prst="rect">
            <a:avLst/>
          </a:prstGeom>
          <a:effectLst>
            <a:outerShdw blurRad="50800" dist="38100" dir="18900000" algn="bl" rotWithShape="0">
              <a:prstClr val="black">
                <a:alpha val="40000"/>
              </a:prstClr>
            </a:outerShdw>
          </a:effectLst>
        </p:spPr>
        <p:txBody>
          <a:bodyPr wrap="square">
            <a:spAutoFit/>
          </a:bodyPr>
          <a:lstStyle/>
          <a:p>
            <a:pPr eaLnBrk="1" fontAlgn="auto" hangingPunct="1">
              <a:spcBef>
                <a:spcPts val="0"/>
              </a:spcBef>
              <a:spcAft>
                <a:spcPts val="0"/>
              </a:spcAft>
              <a:defRPr/>
            </a:pPr>
            <a:endParaRPr lang="en-GB" sz="1200" b="1" dirty="0">
              <a:solidFill>
                <a:srgbClr val="002060"/>
              </a:solidFill>
              <a:latin typeface="Berlin Sans FB" panose="020E0602020502020306" pitchFamily="34" charset="0"/>
              <a:cs typeface="+mn-cs"/>
            </a:endParaRPr>
          </a:p>
          <a:p>
            <a:pPr eaLnBrk="1" fontAlgn="auto" hangingPunct="1">
              <a:spcBef>
                <a:spcPts val="0"/>
              </a:spcBef>
              <a:spcAft>
                <a:spcPts val="0"/>
              </a:spcAft>
              <a:defRPr/>
            </a:pPr>
            <a:endParaRPr lang="en-GB" b="1" dirty="0">
              <a:solidFill>
                <a:srgbClr val="002060"/>
              </a:solidFill>
              <a:latin typeface="Berlin Sans FB" panose="020E0602020502020306" pitchFamily="34" charset="0"/>
              <a:cs typeface="+mn-cs"/>
            </a:endParaRPr>
          </a:p>
          <a:p>
            <a:pPr algn="ctr" eaLnBrk="1" fontAlgn="auto" hangingPunct="1">
              <a:spcBef>
                <a:spcPts val="0"/>
              </a:spcBef>
              <a:spcAft>
                <a:spcPts val="0"/>
              </a:spcAft>
              <a:defRPr/>
            </a:pPr>
            <a:r>
              <a:rPr lang="en-GB" sz="3200" b="1" dirty="0">
                <a:solidFill>
                  <a:srgbClr val="002060"/>
                </a:solidFill>
                <a:latin typeface="Berlin Sans FB" panose="020E0602020502020306" pitchFamily="34" charset="0"/>
                <a:cs typeface="+mn-cs"/>
              </a:rPr>
              <a:t>A PRESENTATION TO:</a:t>
            </a:r>
          </a:p>
          <a:p>
            <a:pPr algn="ctr" eaLnBrk="1" fontAlgn="auto" hangingPunct="1">
              <a:spcBef>
                <a:spcPts val="0"/>
              </a:spcBef>
              <a:spcAft>
                <a:spcPts val="0"/>
              </a:spcAft>
              <a:defRPr/>
            </a:pPr>
            <a:endParaRPr lang="en-GB" b="1" dirty="0">
              <a:solidFill>
                <a:srgbClr val="002060"/>
              </a:solidFill>
              <a:latin typeface="Berlin Sans FB" panose="020E0602020502020306" pitchFamily="34" charset="0"/>
              <a:cs typeface="+mn-cs"/>
            </a:endParaRPr>
          </a:p>
          <a:p>
            <a:pPr algn="ctr" eaLnBrk="1" fontAlgn="auto" hangingPunct="1">
              <a:spcBef>
                <a:spcPts val="0"/>
              </a:spcBef>
              <a:spcAft>
                <a:spcPts val="0"/>
              </a:spcAft>
              <a:defRPr/>
            </a:pPr>
            <a:endParaRPr lang="en-GB" b="1" dirty="0">
              <a:solidFill>
                <a:srgbClr val="002060"/>
              </a:solidFill>
              <a:latin typeface="Berlin Sans FB" panose="020E0602020502020306" pitchFamily="34" charset="0"/>
              <a:cs typeface="+mn-cs"/>
            </a:endParaRPr>
          </a:p>
          <a:p>
            <a:pPr algn="ctr" eaLnBrk="1" fontAlgn="auto" hangingPunct="1">
              <a:spcBef>
                <a:spcPts val="0"/>
              </a:spcBef>
              <a:spcAft>
                <a:spcPts val="0"/>
              </a:spcAft>
              <a:defRPr/>
            </a:pPr>
            <a:endParaRPr lang="en-GB" b="1" dirty="0">
              <a:solidFill>
                <a:srgbClr val="002060"/>
              </a:solidFill>
              <a:latin typeface="Berlin Sans FB" panose="020E0602020502020306" pitchFamily="34" charset="0"/>
              <a:cs typeface="+mn-cs"/>
            </a:endParaRPr>
          </a:p>
          <a:p>
            <a:pPr algn="ctr" eaLnBrk="1" fontAlgn="auto" hangingPunct="1">
              <a:spcBef>
                <a:spcPts val="0"/>
              </a:spcBef>
              <a:spcAft>
                <a:spcPts val="0"/>
              </a:spcAft>
              <a:defRPr/>
            </a:pPr>
            <a:endParaRPr lang="en-GB" b="1" dirty="0">
              <a:solidFill>
                <a:srgbClr val="002060"/>
              </a:solidFill>
              <a:latin typeface="Berlin Sans FB" panose="020E0602020502020306" pitchFamily="34" charset="0"/>
              <a:cs typeface="+mn-cs"/>
            </a:endParaRPr>
          </a:p>
          <a:p>
            <a:pPr algn="ctr" eaLnBrk="1" fontAlgn="auto" hangingPunct="1">
              <a:spcBef>
                <a:spcPts val="0"/>
              </a:spcBef>
              <a:spcAft>
                <a:spcPts val="0"/>
              </a:spcAft>
              <a:defRPr/>
            </a:pPr>
            <a:r>
              <a:rPr lang="en-US" sz="3200" b="1" dirty="0">
                <a:solidFill>
                  <a:srgbClr val="002060"/>
                </a:solidFill>
                <a:latin typeface="Berlin Sans FB" panose="020E0602020502020306" pitchFamily="34" charset="0"/>
                <a:cs typeface="+mn-cs"/>
              </a:rPr>
              <a:t>INSTITUTE OF CHARTERED ACCOUNTANTS, GHANA’S REGULATORS’ FORUM</a:t>
            </a:r>
            <a:r>
              <a:rPr lang="en-US" sz="3200" b="1" dirty="0">
                <a:solidFill>
                  <a:srgbClr val="002060"/>
                </a:solidFill>
                <a:effectLst/>
                <a:latin typeface="Berlin Sans FB" panose="020E0602020502020306" pitchFamily="34" charset="0"/>
                <a:ea typeface="Times New Roman" panose="02020603050405020304" pitchFamily="18" charset="0"/>
              </a:rPr>
              <a:t> </a:t>
            </a:r>
            <a:r>
              <a:rPr lang="en-US" sz="3200" b="1" dirty="0">
                <a:solidFill>
                  <a:srgbClr val="002060"/>
                </a:solidFill>
                <a:latin typeface="Berlin Sans FB" panose="020E0602020502020306" pitchFamily="34" charset="0"/>
                <a:cs typeface="+mn-cs"/>
              </a:rPr>
              <a:t>  </a:t>
            </a:r>
            <a:endParaRPr lang="en-GB" b="1" dirty="0">
              <a:solidFill>
                <a:srgbClr val="002060"/>
              </a:solidFill>
              <a:latin typeface="Berlin Sans FB" panose="020E0602020502020306" pitchFamily="34" charset="0"/>
              <a:cs typeface="+mn-cs"/>
            </a:endParaRPr>
          </a:p>
          <a:p>
            <a:pPr algn="ctr" eaLnBrk="1" fontAlgn="auto" hangingPunct="1">
              <a:spcBef>
                <a:spcPts val="0"/>
              </a:spcBef>
              <a:spcAft>
                <a:spcPts val="0"/>
              </a:spcAft>
              <a:defRPr/>
            </a:pPr>
            <a:endParaRPr lang="en-GB" b="1" dirty="0">
              <a:solidFill>
                <a:srgbClr val="002060"/>
              </a:solidFill>
              <a:latin typeface="Berlin Sans FB" panose="020E0602020502020306" pitchFamily="34" charset="0"/>
              <a:cs typeface="+mn-cs"/>
            </a:endParaRPr>
          </a:p>
          <a:p>
            <a:pPr algn="ctr" eaLnBrk="1" fontAlgn="auto" hangingPunct="1">
              <a:spcBef>
                <a:spcPts val="0"/>
              </a:spcBef>
              <a:spcAft>
                <a:spcPts val="0"/>
              </a:spcAft>
              <a:defRPr/>
            </a:pPr>
            <a:endParaRPr lang="en-GB" b="1" dirty="0">
              <a:solidFill>
                <a:srgbClr val="002060"/>
              </a:solidFill>
              <a:latin typeface="Berlin Sans FB" panose="020E0602020502020306" pitchFamily="34" charset="0"/>
              <a:cs typeface="+mn-cs"/>
            </a:endParaRPr>
          </a:p>
          <a:p>
            <a:pPr algn="ctr" eaLnBrk="1" fontAlgn="auto" hangingPunct="1">
              <a:spcBef>
                <a:spcPts val="0"/>
              </a:spcBef>
              <a:spcAft>
                <a:spcPts val="0"/>
              </a:spcAft>
              <a:defRPr/>
            </a:pPr>
            <a:r>
              <a:rPr lang="en-GB" b="1" dirty="0">
                <a:solidFill>
                  <a:srgbClr val="002060"/>
                </a:solidFill>
                <a:latin typeface="Berlin Sans FB" panose="020E0602020502020306" pitchFamily="34" charset="0"/>
                <a:cs typeface="+mn-cs"/>
              </a:rPr>
              <a:t>BY:</a:t>
            </a:r>
          </a:p>
          <a:p>
            <a:pPr algn="ctr" eaLnBrk="1" fontAlgn="auto" hangingPunct="1">
              <a:spcBef>
                <a:spcPts val="0"/>
              </a:spcBef>
              <a:spcAft>
                <a:spcPts val="0"/>
              </a:spcAft>
              <a:defRPr/>
            </a:pPr>
            <a:endParaRPr lang="en-GB" b="1" dirty="0">
              <a:solidFill>
                <a:srgbClr val="002060"/>
              </a:solidFill>
              <a:latin typeface="Berlin Sans FB" panose="020E0602020502020306" pitchFamily="34" charset="0"/>
              <a:cs typeface="+mn-cs"/>
            </a:endParaRPr>
          </a:p>
          <a:p>
            <a:pPr algn="ctr" eaLnBrk="1" fontAlgn="auto" hangingPunct="1">
              <a:spcBef>
                <a:spcPts val="0"/>
              </a:spcBef>
              <a:spcAft>
                <a:spcPts val="0"/>
              </a:spcAft>
              <a:defRPr/>
            </a:pPr>
            <a:endParaRPr lang="en-GB" b="1" dirty="0">
              <a:solidFill>
                <a:srgbClr val="002060"/>
              </a:solidFill>
              <a:latin typeface="Berlin Sans FB" panose="020E0602020502020306" pitchFamily="34" charset="0"/>
              <a:cs typeface="+mn-cs"/>
            </a:endParaRPr>
          </a:p>
          <a:p>
            <a:pPr algn="ctr" eaLnBrk="1" fontAlgn="auto" hangingPunct="1">
              <a:spcBef>
                <a:spcPts val="0"/>
              </a:spcBef>
              <a:spcAft>
                <a:spcPts val="0"/>
              </a:spcAft>
              <a:defRPr/>
            </a:pPr>
            <a:endParaRPr lang="en-GB" b="1" dirty="0">
              <a:solidFill>
                <a:srgbClr val="002060"/>
              </a:solidFill>
              <a:latin typeface="Berlin Sans FB" panose="020E0602020502020306" pitchFamily="34" charset="0"/>
              <a:cs typeface="+mn-cs"/>
            </a:endParaRPr>
          </a:p>
          <a:p>
            <a:pPr algn="ctr" eaLnBrk="1" fontAlgn="auto" hangingPunct="1">
              <a:spcBef>
                <a:spcPts val="0"/>
              </a:spcBef>
              <a:spcAft>
                <a:spcPts val="0"/>
              </a:spcAft>
              <a:defRPr/>
            </a:pPr>
            <a:endParaRPr lang="en-US" sz="2000" b="1" dirty="0">
              <a:solidFill>
                <a:srgbClr val="002060"/>
              </a:solidFill>
              <a:latin typeface="Berlin Sans FB" panose="020E0602020502020306" pitchFamily="34" charset="0"/>
              <a:cs typeface="+mn-cs"/>
            </a:endParaRPr>
          </a:p>
          <a:p>
            <a:pPr algn="ctr" eaLnBrk="1" fontAlgn="auto" hangingPunct="1">
              <a:spcBef>
                <a:spcPts val="0"/>
              </a:spcBef>
              <a:spcAft>
                <a:spcPts val="0"/>
              </a:spcAft>
              <a:defRPr/>
            </a:pPr>
            <a:r>
              <a:rPr lang="en-US" sz="2400" b="1" dirty="0">
                <a:solidFill>
                  <a:srgbClr val="002060"/>
                </a:solidFill>
                <a:latin typeface="Berlin Sans FB" pitchFamily="34" charset="0"/>
                <a:cs typeface="+mn-cs"/>
              </a:rPr>
              <a:t>SETH NANA AMOAKO (CAMS, ACCPA- Certified, UNODC- Certified Trainer)</a:t>
            </a:r>
          </a:p>
          <a:p>
            <a:pPr algn="ctr" eaLnBrk="1" fontAlgn="auto" hangingPunct="1">
              <a:spcBef>
                <a:spcPts val="0"/>
              </a:spcBef>
              <a:spcAft>
                <a:spcPts val="0"/>
              </a:spcAft>
              <a:defRPr/>
            </a:pPr>
            <a:r>
              <a:rPr lang="en-US" sz="2400" b="1" dirty="0">
                <a:solidFill>
                  <a:srgbClr val="002060"/>
                </a:solidFill>
                <a:latin typeface="Berlin Sans FB" pitchFamily="34" charset="0"/>
                <a:cs typeface="+mn-cs"/>
              </a:rPr>
              <a:t>HEAD, COMPLIANCE UNIT</a:t>
            </a:r>
          </a:p>
          <a:p>
            <a:pPr algn="ctr" eaLnBrk="1" fontAlgn="auto" hangingPunct="1">
              <a:spcBef>
                <a:spcPts val="0"/>
              </a:spcBef>
              <a:spcAft>
                <a:spcPts val="0"/>
              </a:spcAft>
              <a:defRPr/>
            </a:pPr>
            <a:r>
              <a:rPr lang="en-GB" sz="2400" b="1" dirty="0">
                <a:solidFill>
                  <a:srgbClr val="002060"/>
                </a:solidFill>
                <a:latin typeface="Berlin Sans FB" pitchFamily="34" charset="0"/>
                <a:cs typeface="+mn-cs"/>
              </a:rPr>
              <a:t>FINANCIAL INTELLIGENCE CENTRE,GHANA</a:t>
            </a:r>
          </a:p>
          <a:p>
            <a:pPr algn="ctr" eaLnBrk="1" fontAlgn="auto" hangingPunct="1">
              <a:spcBef>
                <a:spcPts val="0"/>
              </a:spcBef>
              <a:spcAft>
                <a:spcPts val="0"/>
              </a:spcAft>
              <a:defRPr/>
            </a:pPr>
            <a:endParaRPr lang="en-GB" sz="2400" b="1" dirty="0">
              <a:solidFill>
                <a:srgbClr val="002060"/>
              </a:solidFill>
              <a:latin typeface="Berlin Sans FB" pitchFamily="34" charset="0"/>
              <a:cs typeface="+mn-cs"/>
            </a:endParaRPr>
          </a:p>
          <a:p>
            <a:pPr algn="ctr" eaLnBrk="1" fontAlgn="auto" hangingPunct="1">
              <a:spcBef>
                <a:spcPts val="0"/>
              </a:spcBef>
              <a:spcAft>
                <a:spcPts val="0"/>
              </a:spcAft>
              <a:defRPr/>
            </a:pPr>
            <a:r>
              <a:rPr lang="en-GB" sz="2000" b="1" dirty="0">
                <a:solidFill>
                  <a:srgbClr val="002060"/>
                </a:solidFill>
                <a:latin typeface="Berlin Sans FB" panose="020E0602020502020306" pitchFamily="34" charset="0"/>
                <a:cs typeface="+mn-cs"/>
              </a:rPr>
              <a:t>                                         							</a:t>
            </a:r>
          </a:p>
          <a:p>
            <a:pPr algn="ctr" eaLnBrk="1" fontAlgn="auto" hangingPunct="1">
              <a:spcBef>
                <a:spcPts val="0"/>
              </a:spcBef>
              <a:spcAft>
                <a:spcPts val="0"/>
              </a:spcAft>
              <a:defRPr/>
            </a:pPr>
            <a:endParaRPr lang="en-GB" sz="2000" b="1" dirty="0">
              <a:solidFill>
                <a:srgbClr val="002060"/>
              </a:solidFill>
              <a:latin typeface="Berlin Sans FB" panose="020E0602020502020306" pitchFamily="34" charset="0"/>
              <a:cs typeface="+mn-cs"/>
            </a:endParaRPr>
          </a:p>
          <a:p>
            <a:pPr algn="ctr" eaLnBrk="1" fontAlgn="auto" hangingPunct="1">
              <a:spcBef>
                <a:spcPts val="0"/>
              </a:spcBef>
              <a:spcAft>
                <a:spcPts val="0"/>
              </a:spcAft>
              <a:defRPr/>
            </a:pPr>
            <a:r>
              <a:rPr lang="en-GB" sz="2000" b="1" dirty="0">
                <a:solidFill>
                  <a:srgbClr val="002060"/>
                </a:solidFill>
                <a:latin typeface="Berlin Sans FB" panose="020E0602020502020306" pitchFamily="34" charset="0"/>
                <a:cs typeface="+mn-cs"/>
              </a:rPr>
              <a:t>                                                                                 </a:t>
            </a:r>
          </a:p>
          <a:p>
            <a:pPr eaLnBrk="1" fontAlgn="auto" hangingPunct="1">
              <a:spcBef>
                <a:spcPts val="0"/>
              </a:spcBef>
              <a:spcAft>
                <a:spcPts val="0"/>
              </a:spcAft>
              <a:defRPr/>
            </a:pPr>
            <a:endParaRPr lang="en-GB" b="1" dirty="0">
              <a:solidFill>
                <a:srgbClr val="002060"/>
              </a:solidFill>
              <a:latin typeface="Berlin Sans FB" panose="020E0602020502020306" pitchFamily="34" charset="0"/>
              <a:cs typeface="+mn-cs"/>
            </a:endParaRPr>
          </a:p>
        </p:txBody>
      </p:sp>
      <p:sp>
        <p:nvSpPr>
          <p:cNvPr id="3" name="Slide Number Placeholder 2"/>
          <p:cNvSpPr>
            <a:spLocks noGrp="1"/>
          </p:cNvSpPr>
          <p:nvPr>
            <p:ph type="sldNum" sz="quarter" idx="12"/>
          </p:nvPr>
        </p:nvSpPr>
        <p:spPr/>
        <p:txBody>
          <a:bodyPr/>
          <a:lstStyle/>
          <a:p>
            <a:pPr>
              <a:defRPr/>
            </a:pPr>
            <a:fld id="{74D2CB71-7AF5-47E5-A0B7-AE3EB74AFAFC}" type="slidenum">
              <a:rPr lang="en-US" altLang="en-US" smtClean="0"/>
              <a:pPr>
                <a:defRPr/>
              </a:pPr>
              <a:t>2</a:t>
            </a:fld>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437" y="86176"/>
            <a:ext cx="8361229" cy="384472"/>
          </a:xfrm>
        </p:spPr>
        <p:txBody>
          <a:bodyPr/>
          <a:lstStyle/>
          <a:p>
            <a:br>
              <a:rPr lang="en-US" sz="3200" b="1" dirty="0"/>
            </a:br>
            <a:r>
              <a:rPr lang="en-US" sz="3200" b="1" dirty="0"/>
              <a:t>PRESENTATION OUTLINE</a:t>
            </a:r>
            <a:br>
              <a:rPr lang="en-US" sz="3200" b="1" dirty="0"/>
            </a:br>
            <a:endParaRPr lang="en-US" sz="3200" b="1" dirty="0"/>
          </a:p>
        </p:txBody>
      </p:sp>
      <p:sp>
        <p:nvSpPr>
          <p:cNvPr id="4" name="TextBox 3"/>
          <p:cNvSpPr txBox="1"/>
          <p:nvPr/>
        </p:nvSpPr>
        <p:spPr>
          <a:xfrm>
            <a:off x="147918" y="183904"/>
            <a:ext cx="11846858" cy="4333302"/>
          </a:xfrm>
          <a:prstGeom prst="rect">
            <a:avLst/>
          </a:prstGeom>
          <a:noFill/>
        </p:spPr>
        <p:txBody>
          <a:bodyPr wrap="square" rtlCol="0">
            <a:spAutoFit/>
          </a:bodyPr>
          <a:lstStyle/>
          <a:p>
            <a:pPr algn="just">
              <a:lnSpc>
                <a:spcPct val="150000"/>
              </a:lnSpc>
            </a:pPr>
            <a:endParaRPr lang="en-US" sz="2800" dirty="0">
              <a:latin typeface="Berlin Sans FB" pitchFamily="34" charset="0"/>
            </a:endParaRPr>
          </a:p>
          <a:p>
            <a:pPr algn="just">
              <a:lnSpc>
                <a:spcPct val="150000"/>
              </a:lnSpc>
            </a:pPr>
            <a:endParaRPr lang="en-US" sz="2800" dirty="0">
              <a:latin typeface="Berlin Sans FB" pitchFamily="34" charset="0"/>
            </a:endParaRPr>
          </a:p>
          <a:p>
            <a:pPr marL="342900" indent="-342900" algn="just">
              <a:lnSpc>
                <a:spcPct val="150000"/>
              </a:lnSpc>
              <a:buAutoNum type="arabicPeriod"/>
            </a:pPr>
            <a:r>
              <a:rPr lang="en-US" sz="2800" dirty="0">
                <a:latin typeface="Berlin Sans FB" pitchFamily="34" charset="0"/>
              </a:rPr>
              <a:t>FATF Standards – Preventive Measures</a:t>
            </a:r>
          </a:p>
          <a:p>
            <a:pPr marL="342900" indent="-342900" algn="just">
              <a:lnSpc>
                <a:spcPct val="150000"/>
              </a:lnSpc>
              <a:buAutoNum type="arabicPeriod"/>
            </a:pPr>
            <a:r>
              <a:rPr lang="en-US" sz="2800" dirty="0">
                <a:latin typeface="Berlin Sans FB" pitchFamily="34" charset="0"/>
              </a:rPr>
              <a:t>Conclusion</a:t>
            </a:r>
          </a:p>
          <a:p>
            <a:pPr algn="just">
              <a:lnSpc>
                <a:spcPct val="150000"/>
              </a:lnSpc>
            </a:pPr>
            <a:endParaRPr lang="en-US" sz="2000" dirty="0">
              <a:latin typeface="Berlin Sans FB" pitchFamily="34" charset="0"/>
            </a:endParaRPr>
          </a:p>
          <a:p>
            <a:pPr marL="342900" indent="-342900" algn="just">
              <a:lnSpc>
                <a:spcPct val="150000"/>
              </a:lnSpc>
              <a:buAutoNum type="arabicPeriod"/>
            </a:pPr>
            <a:endParaRPr lang="en-US" dirty="0">
              <a:latin typeface="Berlin Sans FB" pitchFamily="34" charset="0"/>
            </a:endParaRPr>
          </a:p>
          <a:p>
            <a:pPr marL="342900" indent="-342900" algn="just">
              <a:lnSpc>
                <a:spcPct val="150000"/>
              </a:lnSpc>
              <a:buAutoNum type="arabicPeriod"/>
            </a:pPr>
            <a:endParaRPr lang="en-US" dirty="0">
              <a:latin typeface="Berlin Sans FB" pitchFamily="34" charset="0"/>
            </a:endParaRPr>
          </a:p>
          <a:p>
            <a:pPr marL="342900" indent="-342900" algn="just">
              <a:lnSpc>
                <a:spcPct val="150000"/>
              </a:lnSpc>
              <a:buAutoNum type="arabicPeriod"/>
            </a:pPr>
            <a:endParaRPr lang="en-US" dirty="0">
              <a:latin typeface="Berlin Sans FB" pitchFamily="34" charset="0"/>
            </a:endParaRPr>
          </a:p>
        </p:txBody>
      </p:sp>
    </p:spTree>
    <p:extLst>
      <p:ext uri="{BB962C8B-B14F-4D97-AF65-F5344CB8AC3E}">
        <p14:creationId xmlns:p14="http://schemas.microsoft.com/office/powerpoint/2010/main" val="3187346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1AA0C65-3F4C-4FF2-9BC3-577AC014BDA1}"/>
              </a:ext>
            </a:extLst>
          </p:cNvPr>
          <p:cNvSpPr>
            <a:spLocks noGrp="1"/>
          </p:cNvSpPr>
          <p:nvPr>
            <p:ph type="sldNum" sz="quarter" idx="12"/>
          </p:nvPr>
        </p:nvSpPr>
        <p:spPr/>
        <p:txBody>
          <a:bodyPr/>
          <a:lstStyle/>
          <a:p>
            <a:pPr>
              <a:defRPr/>
            </a:pPr>
            <a:fld id="{74D2CB71-7AF5-47E5-A0B7-AE3EB74AFAFC}" type="slidenum">
              <a:rPr lang="en-US" altLang="en-US" smtClean="0"/>
              <a:pPr>
                <a:defRPr/>
              </a:pPr>
              <a:t>4</a:t>
            </a:fld>
            <a:endParaRPr lang="en-US" altLang="en-US" dirty="0"/>
          </a:p>
        </p:txBody>
      </p:sp>
      <p:sp>
        <p:nvSpPr>
          <p:cNvPr id="4" name="TextBox 3">
            <a:extLst>
              <a:ext uri="{FF2B5EF4-FFF2-40B4-BE49-F238E27FC236}">
                <a16:creationId xmlns:a16="http://schemas.microsoft.com/office/drawing/2014/main" id="{8C383D9E-6851-4FC6-83A8-E4ABFEE363EA}"/>
              </a:ext>
            </a:extLst>
          </p:cNvPr>
          <p:cNvSpPr txBox="1"/>
          <p:nvPr/>
        </p:nvSpPr>
        <p:spPr>
          <a:xfrm>
            <a:off x="0" y="0"/>
            <a:ext cx="12192001" cy="6915483"/>
          </a:xfrm>
          <a:prstGeom prst="rect">
            <a:avLst/>
          </a:prstGeom>
          <a:noFill/>
        </p:spPr>
        <p:txBody>
          <a:bodyPr wrap="square">
            <a:spAutoFit/>
          </a:bodyPr>
          <a:lstStyle/>
          <a:p>
            <a:pPr algn="just">
              <a:lnSpc>
                <a:spcPct val="150000"/>
              </a:lnSpc>
            </a:pPr>
            <a:r>
              <a:rPr lang="en-US" sz="2800" b="1" dirty="0">
                <a:solidFill>
                  <a:srgbClr val="00B050"/>
                </a:solidFill>
                <a:latin typeface="Berlin Sans FB" panose="020E0602020502020306" pitchFamily="34" charset="0"/>
              </a:rPr>
              <a:t>The FATF Recommendations set out the essential measures that countries should have in place to: </a:t>
            </a:r>
          </a:p>
          <a:p>
            <a:pPr marL="457200" indent="-457200" algn="just">
              <a:lnSpc>
                <a:spcPct val="150000"/>
              </a:lnSpc>
              <a:buFont typeface="+mj-lt"/>
              <a:buAutoNum type="arabicPeriod"/>
            </a:pPr>
            <a:r>
              <a:rPr lang="en-US" sz="2700" dirty="0">
                <a:latin typeface="Berlin Sans FB" panose="020E0602020502020306" pitchFamily="34" charset="0"/>
              </a:rPr>
              <a:t>identify the risks, and develop policies and domestic coordination; </a:t>
            </a:r>
          </a:p>
          <a:p>
            <a:pPr marL="457200" indent="-457200" algn="just">
              <a:lnSpc>
                <a:spcPct val="150000"/>
              </a:lnSpc>
              <a:buFont typeface="+mj-lt"/>
              <a:buAutoNum type="arabicPeriod"/>
            </a:pPr>
            <a:r>
              <a:rPr lang="en-US" sz="2700" dirty="0">
                <a:latin typeface="Berlin Sans FB" panose="020E0602020502020306" pitchFamily="34" charset="0"/>
              </a:rPr>
              <a:t>pursue money laundering, terrorist financing and the financing of proliferation;</a:t>
            </a:r>
          </a:p>
          <a:p>
            <a:pPr marL="457200" indent="-457200" algn="just">
              <a:lnSpc>
                <a:spcPct val="150000"/>
              </a:lnSpc>
              <a:buFont typeface="+mj-lt"/>
              <a:buAutoNum type="arabicPeriod"/>
            </a:pPr>
            <a:r>
              <a:rPr lang="en-US" sz="2700" dirty="0">
                <a:latin typeface="Berlin Sans FB" panose="020E0602020502020306" pitchFamily="34" charset="0"/>
              </a:rPr>
              <a:t> apply </a:t>
            </a:r>
            <a:r>
              <a:rPr lang="en-US" sz="2700" dirty="0">
                <a:solidFill>
                  <a:srgbClr val="FF0000"/>
                </a:solidFill>
                <a:latin typeface="Berlin Sans FB" panose="020E0602020502020306" pitchFamily="34" charset="0"/>
              </a:rPr>
              <a:t>preventive measures for the financial sector and other designated sectors; </a:t>
            </a:r>
          </a:p>
          <a:p>
            <a:pPr marL="457200" indent="-457200" algn="just">
              <a:lnSpc>
                <a:spcPct val="150000"/>
              </a:lnSpc>
              <a:buFont typeface="+mj-lt"/>
              <a:buAutoNum type="arabicPeriod"/>
            </a:pPr>
            <a:r>
              <a:rPr lang="en-US" sz="2700" dirty="0">
                <a:latin typeface="Berlin Sans FB" panose="020E0602020502020306" pitchFamily="34" charset="0"/>
              </a:rPr>
              <a:t>establish powers and responsibilities for the competent authorities (e.g., investigative, law enforcement and supervisory authorities) and other institutional measures; </a:t>
            </a:r>
          </a:p>
          <a:p>
            <a:pPr marL="457200" indent="-457200" algn="just">
              <a:lnSpc>
                <a:spcPct val="150000"/>
              </a:lnSpc>
              <a:buFont typeface="+mj-lt"/>
              <a:buAutoNum type="arabicPeriod"/>
            </a:pPr>
            <a:r>
              <a:rPr lang="en-US" sz="2700" dirty="0">
                <a:latin typeface="Berlin Sans FB" panose="020E0602020502020306" pitchFamily="34" charset="0"/>
              </a:rPr>
              <a:t>enhance the transparency and availability of beneficial ownership information of legal persons and arrangements; and </a:t>
            </a:r>
          </a:p>
          <a:p>
            <a:pPr marL="457200" indent="-457200" algn="just">
              <a:lnSpc>
                <a:spcPct val="150000"/>
              </a:lnSpc>
              <a:buFont typeface="+mj-lt"/>
              <a:buAutoNum type="arabicPeriod"/>
            </a:pPr>
            <a:r>
              <a:rPr lang="en-US" sz="2700" dirty="0">
                <a:latin typeface="Berlin Sans FB" panose="020E0602020502020306" pitchFamily="34" charset="0"/>
              </a:rPr>
              <a:t> facilitate international cooperation.</a:t>
            </a:r>
            <a:endParaRPr lang="en-GH" sz="2700" dirty="0">
              <a:latin typeface="Berlin Sans FB" panose="020E0602020502020306" pitchFamily="34" charset="0"/>
            </a:endParaRPr>
          </a:p>
        </p:txBody>
      </p:sp>
      <p:pic>
        <p:nvPicPr>
          <p:cNvPr id="3" name="Picture 2" descr="A:\Lucy\Research\Images\FATF.jpg">
            <a:extLst>
              <a:ext uri="{FF2B5EF4-FFF2-40B4-BE49-F238E27FC236}">
                <a16:creationId xmlns:a16="http://schemas.microsoft.com/office/drawing/2014/main" id="{FB46B42A-5683-81DE-A819-F975586EAE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4287" y="554804"/>
            <a:ext cx="1777429" cy="1099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668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AF3AC-E397-4944-BB4C-AE1CE526D6D6}"/>
              </a:ext>
            </a:extLst>
          </p:cNvPr>
          <p:cNvSpPr>
            <a:spLocks noGrp="1"/>
          </p:cNvSpPr>
          <p:nvPr>
            <p:ph type="title"/>
          </p:nvPr>
        </p:nvSpPr>
        <p:spPr>
          <a:xfrm>
            <a:off x="609600" y="0"/>
            <a:ext cx="10972800" cy="731837"/>
          </a:xfrm>
        </p:spPr>
        <p:txBody>
          <a:bodyPr/>
          <a:lstStyle/>
          <a:p>
            <a:r>
              <a:rPr lang="en-US" sz="3200" b="1" dirty="0">
                <a:latin typeface="Berlin Sans FB" panose="020E0602020502020306" pitchFamily="34" charset="0"/>
              </a:rPr>
              <a:t>AML/CFT POLICIES AND COORDINATION</a:t>
            </a:r>
            <a:endParaRPr lang="en-GH" sz="3200" b="1" dirty="0">
              <a:latin typeface="Berlin Sans FB" panose="020E0602020502020306" pitchFamily="34" charset="0"/>
            </a:endParaRPr>
          </a:p>
        </p:txBody>
      </p:sp>
      <p:sp>
        <p:nvSpPr>
          <p:cNvPr id="3" name="Content Placeholder 2">
            <a:extLst>
              <a:ext uri="{FF2B5EF4-FFF2-40B4-BE49-F238E27FC236}">
                <a16:creationId xmlns:a16="http://schemas.microsoft.com/office/drawing/2014/main" id="{658F5286-2B7D-40BA-9884-06C164B3811D}"/>
              </a:ext>
            </a:extLst>
          </p:cNvPr>
          <p:cNvSpPr>
            <a:spLocks noGrp="1"/>
          </p:cNvSpPr>
          <p:nvPr>
            <p:ph idx="1"/>
          </p:nvPr>
        </p:nvSpPr>
        <p:spPr>
          <a:xfrm>
            <a:off x="0" y="575354"/>
            <a:ext cx="12191999" cy="6955604"/>
          </a:xfrm>
        </p:spPr>
        <p:txBody>
          <a:bodyPr/>
          <a:lstStyle/>
          <a:p>
            <a:pPr algn="just">
              <a:buFont typeface="Wingdings" panose="05000000000000000000" pitchFamily="2" charset="2"/>
              <a:buChar char="Ø"/>
            </a:pPr>
            <a:endParaRPr lang="en-US" sz="2800" b="1" dirty="0">
              <a:latin typeface="Berlin Sans FB" panose="020E0602020502020306" pitchFamily="34" charset="0"/>
            </a:endParaRPr>
          </a:p>
          <a:p>
            <a:pPr algn="just">
              <a:buFont typeface="Wingdings" panose="05000000000000000000" pitchFamily="2" charset="2"/>
              <a:buChar char="Ø"/>
            </a:pPr>
            <a:r>
              <a:rPr lang="en-US" sz="2800" b="1" dirty="0">
                <a:latin typeface="Berlin Sans FB" panose="020E0602020502020306" pitchFamily="34" charset="0"/>
              </a:rPr>
              <a:t>Rec 1. Assessing risks and applying a risk-based approach</a:t>
            </a:r>
          </a:p>
          <a:p>
            <a:pPr algn="just">
              <a:lnSpc>
                <a:spcPct val="150000"/>
              </a:lnSpc>
              <a:buFont typeface="Wingdings" panose="05000000000000000000" pitchFamily="2" charset="2"/>
              <a:buChar char="Ø"/>
            </a:pPr>
            <a:r>
              <a:rPr lang="en-US" sz="2800" dirty="0">
                <a:latin typeface="Berlin Sans FB" panose="020E0602020502020306" pitchFamily="34" charset="0"/>
              </a:rPr>
              <a:t>Countries should identify, assess, and understand the ML/TF risks and should take action, including designating an authority or mechanism to coordinate actions to assess risks, and apply resources, aimed at ensuring the risks are mitigated effectively.</a:t>
            </a:r>
            <a:r>
              <a:rPr lang="en-US" sz="1600" dirty="0"/>
              <a:t> </a:t>
            </a:r>
          </a:p>
          <a:p>
            <a:pPr algn="just">
              <a:buFont typeface="Wingdings" panose="05000000000000000000" pitchFamily="2" charset="2"/>
              <a:buChar char="Ø"/>
            </a:pPr>
            <a:endParaRPr lang="en-GH" sz="2800" dirty="0">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C61A10AC-44FD-41F2-8333-A142E0CF8A45}"/>
              </a:ext>
            </a:extLst>
          </p:cNvPr>
          <p:cNvSpPr>
            <a:spLocks noGrp="1"/>
          </p:cNvSpPr>
          <p:nvPr>
            <p:ph type="sldNum" sz="quarter" idx="12"/>
          </p:nvPr>
        </p:nvSpPr>
        <p:spPr/>
        <p:txBody>
          <a:bodyPr/>
          <a:lstStyle/>
          <a:p>
            <a:pPr>
              <a:defRPr/>
            </a:pPr>
            <a:fld id="{34822DF8-9830-4677-A6F7-D9CA472A71BA}" type="slidenum">
              <a:rPr lang="en-US" altLang="en-US" smtClean="0"/>
              <a:pPr>
                <a:defRPr/>
              </a:pPr>
              <a:t>5</a:t>
            </a:fld>
            <a:endParaRPr lang="en-US" altLang="en-US" dirty="0"/>
          </a:p>
        </p:txBody>
      </p:sp>
    </p:spTree>
    <p:extLst>
      <p:ext uri="{BB962C8B-B14F-4D97-AF65-F5344CB8AC3E}">
        <p14:creationId xmlns:p14="http://schemas.microsoft.com/office/powerpoint/2010/main" val="2052782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7BA6A-CC78-4CE1-95EF-7A79218C5907}"/>
              </a:ext>
            </a:extLst>
          </p:cNvPr>
          <p:cNvSpPr>
            <a:spLocks noGrp="1"/>
          </p:cNvSpPr>
          <p:nvPr>
            <p:ph type="title"/>
          </p:nvPr>
        </p:nvSpPr>
        <p:spPr>
          <a:xfrm>
            <a:off x="609600" y="136526"/>
            <a:ext cx="10972800" cy="691248"/>
          </a:xfrm>
        </p:spPr>
        <p:txBody>
          <a:bodyPr/>
          <a:lstStyle/>
          <a:p>
            <a:r>
              <a:rPr lang="en-US" sz="2800" b="1" dirty="0">
                <a:latin typeface="Berlin Sans FB" panose="020E0602020502020306" pitchFamily="34" charset="0"/>
              </a:rPr>
              <a:t>CUSTOMER DUE DILIGENCE AND RECORD-KEEPING</a:t>
            </a:r>
            <a:endParaRPr lang="en-GH" sz="2800" b="1" dirty="0">
              <a:latin typeface="Berlin Sans FB" panose="020E0602020502020306" pitchFamily="34" charset="0"/>
            </a:endParaRPr>
          </a:p>
        </p:txBody>
      </p:sp>
      <p:sp>
        <p:nvSpPr>
          <p:cNvPr id="3" name="Content Placeholder 2">
            <a:extLst>
              <a:ext uri="{FF2B5EF4-FFF2-40B4-BE49-F238E27FC236}">
                <a16:creationId xmlns:a16="http://schemas.microsoft.com/office/drawing/2014/main" id="{E50EC764-4836-4E17-AC21-27C62E890922}"/>
              </a:ext>
            </a:extLst>
          </p:cNvPr>
          <p:cNvSpPr>
            <a:spLocks noGrp="1"/>
          </p:cNvSpPr>
          <p:nvPr>
            <p:ph idx="1"/>
          </p:nvPr>
        </p:nvSpPr>
        <p:spPr>
          <a:xfrm>
            <a:off x="1" y="702645"/>
            <a:ext cx="12089330" cy="6155356"/>
          </a:xfrm>
        </p:spPr>
        <p:txBody>
          <a:bodyPr/>
          <a:lstStyle/>
          <a:p>
            <a:pPr marL="0" indent="0" algn="just">
              <a:lnSpc>
                <a:spcPct val="150000"/>
              </a:lnSpc>
              <a:buNone/>
            </a:pPr>
            <a:r>
              <a:rPr lang="en-US" sz="2400" b="1" dirty="0">
                <a:latin typeface="Berlin Sans FB" panose="020E0602020502020306" pitchFamily="34" charset="0"/>
              </a:rPr>
              <a:t>Rec. 10 :CDD</a:t>
            </a:r>
          </a:p>
          <a:p>
            <a:pPr marL="0" indent="0" algn="just">
              <a:lnSpc>
                <a:spcPct val="150000"/>
              </a:lnSpc>
              <a:buNone/>
            </a:pPr>
            <a:r>
              <a:rPr lang="en-US" sz="2400" dirty="0">
                <a:latin typeface="Berlin Sans FB" panose="020E0602020502020306" pitchFamily="34" charset="0"/>
              </a:rPr>
              <a:t>FIs should be required to verify the identity of the customer and beneficial owner before or during the course of establishing a business relationship or conducting transactions for occasional customers.</a:t>
            </a:r>
          </a:p>
          <a:p>
            <a:pPr marL="0" indent="0" algn="just">
              <a:lnSpc>
                <a:spcPct val="150000"/>
              </a:lnSpc>
              <a:buNone/>
            </a:pPr>
            <a:r>
              <a:rPr lang="en-US" sz="2800" dirty="0">
                <a:latin typeface="Berlin Sans FB" panose="020E0602020502020306" pitchFamily="34" charset="0"/>
              </a:rPr>
              <a:t> </a:t>
            </a:r>
            <a:r>
              <a:rPr lang="en-US" sz="2400" b="1" dirty="0">
                <a:latin typeface="Berlin Sans FB" panose="020E0602020502020306" pitchFamily="34" charset="0"/>
              </a:rPr>
              <a:t>Rec. 11 – Record-keeping</a:t>
            </a:r>
            <a:endParaRPr lang="en-US" b="1" dirty="0">
              <a:latin typeface="Berlin Sans FB" panose="020E0602020502020306" pitchFamily="34" charset="0"/>
            </a:endParaRPr>
          </a:p>
          <a:p>
            <a:pPr marL="0" indent="0" algn="just">
              <a:lnSpc>
                <a:spcPct val="150000"/>
              </a:lnSpc>
              <a:buNone/>
            </a:pPr>
            <a:r>
              <a:rPr lang="en-US" sz="2400" dirty="0">
                <a:latin typeface="Berlin Sans FB" panose="020E0602020502020306" pitchFamily="34" charset="0"/>
              </a:rPr>
              <a:t>FIs should be required to maintain, for at least five years, all necessary records on transactions, both domestic and international, to enable them to comply swiftly with information requests from the competent authorities. Such records must be sufficient to permit reconstruction of individual transactions (including the amounts and types of currency involved, if any) so as to provide, if necessary, evidence for prosecution of criminal activity.</a:t>
            </a:r>
            <a:endParaRPr lang="en-US" sz="4000" dirty="0">
              <a:latin typeface="Berlin Sans FB" panose="020E0602020502020306" pitchFamily="34" charset="0"/>
            </a:endParaRPr>
          </a:p>
          <a:p>
            <a:pPr marL="0" indent="0" algn="just">
              <a:lnSpc>
                <a:spcPct val="150000"/>
              </a:lnSpc>
              <a:buNone/>
            </a:pPr>
            <a:endParaRPr lang="en-US" dirty="0">
              <a:latin typeface="Berlin Sans FB" panose="020E0602020502020306" pitchFamily="34" charset="0"/>
            </a:endParaRPr>
          </a:p>
          <a:p>
            <a:pPr marL="0" indent="0" algn="just">
              <a:lnSpc>
                <a:spcPct val="150000"/>
              </a:lnSpc>
              <a:buNone/>
            </a:pPr>
            <a:endParaRPr lang="en-GH" sz="2800" dirty="0">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0F680D11-FC60-4D5E-AFE4-587113D35BA9}"/>
              </a:ext>
            </a:extLst>
          </p:cNvPr>
          <p:cNvSpPr>
            <a:spLocks noGrp="1"/>
          </p:cNvSpPr>
          <p:nvPr>
            <p:ph type="sldNum" sz="quarter" idx="12"/>
          </p:nvPr>
        </p:nvSpPr>
        <p:spPr/>
        <p:txBody>
          <a:bodyPr/>
          <a:lstStyle/>
          <a:p>
            <a:pPr>
              <a:defRPr/>
            </a:pPr>
            <a:fld id="{34822DF8-9830-4677-A6F7-D9CA472A71BA}" type="slidenum">
              <a:rPr lang="en-US" altLang="en-US" smtClean="0"/>
              <a:pPr>
                <a:defRPr/>
              </a:pPr>
              <a:t>6</a:t>
            </a:fld>
            <a:endParaRPr lang="en-US" altLang="en-US" dirty="0"/>
          </a:p>
        </p:txBody>
      </p:sp>
    </p:spTree>
    <p:extLst>
      <p:ext uri="{BB962C8B-B14F-4D97-AF65-F5344CB8AC3E}">
        <p14:creationId xmlns:p14="http://schemas.microsoft.com/office/powerpoint/2010/main" val="3662784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E01F8-E289-4A81-BDE0-2E16270E2C44}"/>
              </a:ext>
            </a:extLst>
          </p:cNvPr>
          <p:cNvSpPr>
            <a:spLocks noGrp="1"/>
          </p:cNvSpPr>
          <p:nvPr>
            <p:ph type="title"/>
          </p:nvPr>
        </p:nvSpPr>
        <p:spPr>
          <a:xfrm>
            <a:off x="211756" y="0"/>
            <a:ext cx="11906450" cy="639763"/>
          </a:xfrm>
        </p:spPr>
        <p:txBody>
          <a:bodyPr/>
          <a:lstStyle/>
          <a:p>
            <a:r>
              <a:rPr lang="en-US" sz="2800" b="1" dirty="0">
                <a:latin typeface="Berlin Sans FB" panose="020E0602020502020306" pitchFamily="34" charset="0"/>
              </a:rPr>
              <a:t>ADDITIONAL MEASURES FOR SPECIFIC CUSTOMERS AND ACTIVITIES</a:t>
            </a:r>
            <a:endParaRPr lang="en-GH" sz="2800" b="1" dirty="0">
              <a:latin typeface="Berlin Sans FB" panose="020E0602020502020306" pitchFamily="34" charset="0"/>
            </a:endParaRPr>
          </a:p>
        </p:txBody>
      </p:sp>
      <p:sp>
        <p:nvSpPr>
          <p:cNvPr id="3" name="Content Placeholder 2">
            <a:extLst>
              <a:ext uri="{FF2B5EF4-FFF2-40B4-BE49-F238E27FC236}">
                <a16:creationId xmlns:a16="http://schemas.microsoft.com/office/drawing/2014/main" id="{FC39163C-2E72-47B5-A246-DFF9EB4D54EB}"/>
              </a:ext>
            </a:extLst>
          </p:cNvPr>
          <p:cNvSpPr>
            <a:spLocks noGrp="1"/>
          </p:cNvSpPr>
          <p:nvPr>
            <p:ph idx="1"/>
          </p:nvPr>
        </p:nvSpPr>
        <p:spPr>
          <a:xfrm>
            <a:off x="211756" y="639764"/>
            <a:ext cx="11906450" cy="6218236"/>
          </a:xfrm>
        </p:spPr>
        <p:txBody>
          <a:bodyPr/>
          <a:lstStyle/>
          <a:p>
            <a:pPr marL="0" indent="0" algn="just">
              <a:lnSpc>
                <a:spcPct val="150000"/>
              </a:lnSpc>
              <a:buNone/>
            </a:pPr>
            <a:r>
              <a:rPr lang="en-GB" sz="2400" b="1" dirty="0">
                <a:latin typeface="Berlin Sans FB" panose="020E0602020502020306" pitchFamily="34" charset="0"/>
              </a:rPr>
              <a:t>Rec 12. Politically Exposed Persons (PEPs)</a:t>
            </a:r>
          </a:p>
          <a:p>
            <a:pPr marL="0" indent="0" algn="just">
              <a:lnSpc>
                <a:spcPct val="150000"/>
              </a:lnSpc>
              <a:buNone/>
            </a:pPr>
            <a:r>
              <a:rPr lang="en-US" sz="2400" dirty="0">
                <a:latin typeface="Berlin Sans FB" panose="020E0602020502020306" pitchFamily="34" charset="0"/>
              </a:rPr>
              <a:t>FIs should be required, in relation to foreign PEPs (whether as customer or beneficial owner), in addition to performing normal CDD measures, to: (a) have appropriate risk-management systems to determine whether the customer or the BO is a PEP; (b) obtain senior management approval for establishing (or continuing, for existing customers) such business relationships; (c) take reasonable measures to establish the source of wealth and source of funds; and (d) conduct enhanced ongoing monitoring of the business relationship. FIs are required to take reasonable measures to determine whether a customer or BO is a domestic PEP or a person who is or has been entrusted with a prominent function by an international </a:t>
            </a:r>
            <a:r>
              <a:rPr lang="en-US" sz="2400" dirty="0" err="1">
                <a:latin typeface="Berlin Sans FB" panose="020E0602020502020306" pitchFamily="34" charset="0"/>
              </a:rPr>
              <a:t>organisation</a:t>
            </a:r>
            <a:r>
              <a:rPr lang="en-US" sz="2400" dirty="0">
                <a:latin typeface="Berlin Sans FB" panose="020E0602020502020306" pitchFamily="34" charset="0"/>
              </a:rPr>
              <a:t>. The requirements for all types of PEP should also apply to family members or close associates of such PEPs.</a:t>
            </a:r>
            <a:endParaRPr lang="en-GB" sz="2400" dirty="0">
              <a:latin typeface="Berlin Sans FB" panose="020E0602020502020306" pitchFamily="34" charset="0"/>
            </a:endParaRPr>
          </a:p>
          <a:p>
            <a:pPr marL="0" indent="0" algn="just">
              <a:lnSpc>
                <a:spcPct val="150000"/>
              </a:lnSpc>
              <a:buNone/>
            </a:pPr>
            <a:endParaRPr lang="en-GH" sz="2400" dirty="0">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25A6D214-2BA2-434A-9886-8367B02D2D1C}"/>
              </a:ext>
            </a:extLst>
          </p:cNvPr>
          <p:cNvSpPr>
            <a:spLocks noGrp="1"/>
          </p:cNvSpPr>
          <p:nvPr>
            <p:ph type="sldNum" sz="quarter" idx="12"/>
          </p:nvPr>
        </p:nvSpPr>
        <p:spPr/>
        <p:txBody>
          <a:bodyPr/>
          <a:lstStyle/>
          <a:p>
            <a:pPr>
              <a:defRPr/>
            </a:pPr>
            <a:fld id="{34822DF8-9830-4677-A6F7-D9CA472A71BA}" type="slidenum">
              <a:rPr lang="en-US" altLang="en-US" smtClean="0"/>
              <a:pPr>
                <a:defRPr/>
              </a:pPr>
              <a:t>7</a:t>
            </a:fld>
            <a:endParaRPr lang="en-US" altLang="en-US" dirty="0"/>
          </a:p>
        </p:txBody>
      </p:sp>
    </p:spTree>
    <p:extLst>
      <p:ext uri="{BB962C8B-B14F-4D97-AF65-F5344CB8AC3E}">
        <p14:creationId xmlns:p14="http://schemas.microsoft.com/office/powerpoint/2010/main" val="125727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59DB2-B427-483D-894F-8FAE047C3B82}"/>
              </a:ext>
            </a:extLst>
          </p:cNvPr>
          <p:cNvSpPr>
            <a:spLocks noGrp="1"/>
          </p:cNvSpPr>
          <p:nvPr>
            <p:ph type="title"/>
          </p:nvPr>
        </p:nvSpPr>
        <p:spPr>
          <a:xfrm>
            <a:off x="609600" y="0"/>
            <a:ext cx="10972800" cy="808522"/>
          </a:xfrm>
        </p:spPr>
        <p:txBody>
          <a:bodyPr/>
          <a:lstStyle/>
          <a:p>
            <a:r>
              <a:rPr lang="en-US" sz="2800" b="1" dirty="0">
                <a:latin typeface="Berlin Sans FB" panose="020E0602020502020306" pitchFamily="34" charset="0"/>
              </a:rPr>
              <a:t>RELIANCE, CONTROLS AND FINANCIAL GROUP</a:t>
            </a:r>
            <a:endParaRPr lang="en-GH" sz="2800" b="1" dirty="0">
              <a:latin typeface="Berlin Sans FB" panose="020E0602020502020306" pitchFamily="34" charset="0"/>
            </a:endParaRPr>
          </a:p>
        </p:txBody>
      </p:sp>
      <p:sp>
        <p:nvSpPr>
          <p:cNvPr id="3" name="Content Placeholder 2">
            <a:extLst>
              <a:ext uri="{FF2B5EF4-FFF2-40B4-BE49-F238E27FC236}">
                <a16:creationId xmlns:a16="http://schemas.microsoft.com/office/drawing/2014/main" id="{81717985-70FE-44FF-9860-2FF46DC939E9}"/>
              </a:ext>
            </a:extLst>
          </p:cNvPr>
          <p:cNvSpPr>
            <a:spLocks noGrp="1"/>
          </p:cNvSpPr>
          <p:nvPr>
            <p:ph idx="1"/>
          </p:nvPr>
        </p:nvSpPr>
        <p:spPr>
          <a:xfrm>
            <a:off x="0" y="625642"/>
            <a:ext cx="12192000" cy="7016817"/>
          </a:xfrm>
        </p:spPr>
        <p:txBody>
          <a:bodyPr/>
          <a:lstStyle/>
          <a:p>
            <a:pPr marL="0" indent="0" algn="just">
              <a:lnSpc>
                <a:spcPct val="150000"/>
              </a:lnSpc>
              <a:buNone/>
            </a:pPr>
            <a:r>
              <a:rPr lang="en-US" sz="2400" b="1" dirty="0">
                <a:latin typeface="Berlin Sans FB" panose="020E0602020502020306" pitchFamily="34" charset="0"/>
              </a:rPr>
              <a:t>Rec 17: Reliance on Third parties</a:t>
            </a:r>
          </a:p>
          <a:p>
            <a:pPr marL="0" indent="0" algn="just">
              <a:lnSpc>
                <a:spcPct val="150000"/>
              </a:lnSpc>
              <a:buNone/>
            </a:pPr>
            <a:r>
              <a:rPr lang="en-US" sz="2400" b="1" dirty="0">
                <a:solidFill>
                  <a:srgbClr val="C00000"/>
                </a:solidFill>
                <a:latin typeface="Berlin Sans FB" panose="020E0602020502020306" pitchFamily="34" charset="0"/>
              </a:rPr>
              <a:t>The ultimate responsibility for CDD measures remains with the FI relying on the 3</a:t>
            </a:r>
            <a:r>
              <a:rPr lang="en-US" sz="2400" b="1" baseline="30000" dirty="0">
                <a:solidFill>
                  <a:srgbClr val="C00000"/>
                </a:solidFill>
                <a:latin typeface="Berlin Sans FB" panose="020E0602020502020306" pitchFamily="34" charset="0"/>
              </a:rPr>
              <a:t>rd</a:t>
            </a:r>
            <a:r>
              <a:rPr lang="en-US" sz="2400" b="1" dirty="0">
                <a:solidFill>
                  <a:srgbClr val="C00000"/>
                </a:solidFill>
                <a:latin typeface="Berlin Sans FB" panose="020E0602020502020306" pitchFamily="34" charset="0"/>
              </a:rPr>
              <a:t> party. </a:t>
            </a:r>
            <a:r>
              <a:rPr lang="en-US" sz="2400" dirty="0">
                <a:latin typeface="Berlin Sans FB" panose="020E0602020502020306" pitchFamily="34" charset="0"/>
              </a:rPr>
              <a:t>(a) FIs relying upon a 3</a:t>
            </a:r>
            <a:r>
              <a:rPr lang="en-US" sz="2400" baseline="30000" dirty="0">
                <a:latin typeface="Berlin Sans FB" panose="020E0602020502020306" pitchFamily="34" charset="0"/>
              </a:rPr>
              <a:t>rd</a:t>
            </a:r>
            <a:r>
              <a:rPr lang="en-US" sz="2400" dirty="0">
                <a:latin typeface="Berlin Sans FB" panose="020E0602020502020306" pitchFamily="34" charset="0"/>
              </a:rPr>
              <a:t> party should immediately obtain the necessary information concerning elements (a)-(c) of the CDD measures set out in Rec 10. (b) FIs should take adequate steps to satisfy themselves that copies of identification data and other relevant documentation relating to the CDD requirements will be made available from the 3</a:t>
            </a:r>
            <a:r>
              <a:rPr lang="en-US" sz="2400" baseline="30000" dirty="0">
                <a:latin typeface="Berlin Sans FB" panose="020E0602020502020306" pitchFamily="34" charset="0"/>
              </a:rPr>
              <a:t>rd</a:t>
            </a:r>
            <a:r>
              <a:rPr lang="en-US" sz="2400" dirty="0">
                <a:latin typeface="Berlin Sans FB" panose="020E0602020502020306" pitchFamily="34" charset="0"/>
              </a:rPr>
              <a:t> party upon request without delay. (c) The FI should satisfy itself that the 3rd party is regulated, supervised or monitored for, and has measures in place for compliance with, CDD and recordkeeping requirements in line with Recs 10 and 11. (d) When determining in which countries the third party that meets the conditions can be based, countries should have regard to information available on the level of country risk. </a:t>
            </a:r>
            <a:endParaRPr lang="en-GH" sz="2400" dirty="0">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1486F234-B5CA-4BDE-9E1A-C0E5199397D0}"/>
              </a:ext>
            </a:extLst>
          </p:cNvPr>
          <p:cNvSpPr>
            <a:spLocks noGrp="1"/>
          </p:cNvSpPr>
          <p:nvPr>
            <p:ph type="sldNum" sz="quarter" idx="12"/>
          </p:nvPr>
        </p:nvSpPr>
        <p:spPr/>
        <p:txBody>
          <a:bodyPr/>
          <a:lstStyle/>
          <a:p>
            <a:pPr>
              <a:defRPr/>
            </a:pPr>
            <a:fld id="{34822DF8-9830-4677-A6F7-D9CA472A71BA}" type="slidenum">
              <a:rPr lang="en-US" altLang="en-US" smtClean="0"/>
              <a:pPr>
                <a:defRPr/>
              </a:pPr>
              <a:t>8</a:t>
            </a:fld>
            <a:endParaRPr lang="en-US" altLang="en-US" dirty="0"/>
          </a:p>
        </p:txBody>
      </p:sp>
    </p:spTree>
    <p:extLst>
      <p:ext uri="{BB962C8B-B14F-4D97-AF65-F5344CB8AC3E}">
        <p14:creationId xmlns:p14="http://schemas.microsoft.com/office/powerpoint/2010/main" val="3508449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0ADE8-8446-4120-A00F-27C3EA0D0E85}"/>
              </a:ext>
            </a:extLst>
          </p:cNvPr>
          <p:cNvSpPr>
            <a:spLocks noGrp="1"/>
          </p:cNvSpPr>
          <p:nvPr>
            <p:ph type="title"/>
          </p:nvPr>
        </p:nvSpPr>
        <p:spPr>
          <a:xfrm>
            <a:off x="0" y="274638"/>
            <a:ext cx="12192000" cy="659013"/>
          </a:xfrm>
        </p:spPr>
        <p:txBody>
          <a:bodyPr/>
          <a:lstStyle/>
          <a:p>
            <a:r>
              <a:rPr lang="en-US" sz="2800" b="1" dirty="0">
                <a:latin typeface="Berlin Sans FB" panose="020E0602020502020306" pitchFamily="34" charset="0"/>
              </a:rPr>
              <a:t>ADDITIONAL MEASURES FOR SPECIFIC CUSTOMERS AND ACTIVITIES</a:t>
            </a:r>
            <a:endParaRPr lang="en-GH" sz="2800" b="1" dirty="0"/>
          </a:p>
        </p:txBody>
      </p:sp>
      <p:sp>
        <p:nvSpPr>
          <p:cNvPr id="3" name="Content Placeholder 2">
            <a:extLst>
              <a:ext uri="{FF2B5EF4-FFF2-40B4-BE49-F238E27FC236}">
                <a16:creationId xmlns:a16="http://schemas.microsoft.com/office/drawing/2014/main" id="{A41AA0FC-F620-430D-9060-A4ACD7AA78ED}"/>
              </a:ext>
            </a:extLst>
          </p:cNvPr>
          <p:cNvSpPr>
            <a:spLocks noGrp="1"/>
          </p:cNvSpPr>
          <p:nvPr>
            <p:ph idx="1"/>
          </p:nvPr>
        </p:nvSpPr>
        <p:spPr>
          <a:xfrm>
            <a:off x="125128" y="1058779"/>
            <a:ext cx="12066872" cy="6092033"/>
          </a:xfrm>
        </p:spPr>
        <p:txBody>
          <a:bodyPr/>
          <a:lstStyle/>
          <a:p>
            <a:pPr marL="0" indent="0" algn="just">
              <a:lnSpc>
                <a:spcPct val="150000"/>
              </a:lnSpc>
              <a:buNone/>
            </a:pPr>
            <a:r>
              <a:rPr lang="en-US" sz="2800" b="1" dirty="0">
                <a:latin typeface="Berlin Sans FB" panose="020E0602020502020306" pitchFamily="34" charset="0"/>
              </a:rPr>
              <a:t>Rec 18. Internal controls and foreign branches and subsidiaries </a:t>
            </a:r>
          </a:p>
          <a:p>
            <a:pPr marL="0" indent="0" algn="just">
              <a:lnSpc>
                <a:spcPct val="150000"/>
              </a:lnSpc>
              <a:buNone/>
            </a:pPr>
            <a:r>
              <a:rPr lang="en-US" sz="2800" dirty="0">
                <a:latin typeface="Berlin Sans FB" panose="020E0602020502020306" pitchFamily="34" charset="0"/>
              </a:rPr>
              <a:t>Financial groups/DNFBPs should be required to implement group-wide </a:t>
            </a:r>
            <a:r>
              <a:rPr lang="en-US" sz="2800" dirty="0" err="1">
                <a:latin typeface="Berlin Sans FB" panose="020E0602020502020306" pitchFamily="34" charset="0"/>
              </a:rPr>
              <a:t>programmes</a:t>
            </a:r>
            <a:r>
              <a:rPr lang="en-US" sz="2800" dirty="0">
                <a:latin typeface="Berlin Sans FB" panose="020E0602020502020306" pitchFamily="34" charset="0"/>
              </a:rPr>
              <a:t> against ML/TF, including policies and procedures for sharing information within the group for AML/CFT purposes. </a:t>
            </a:r>
          </a:p>
          <a:p>
            <a:pPr marL="0" indent="0" algn="just">
              <a:lnSpc>
                <a:spcPct val="150000"/>
              </a:lnSpc>
              <a:buNone/>
            </a:pPr>
            <a:r>
              <a:rPr lang="en-US" sz="2800" b="1" dirty="0">
                <a:latin typeface="Berlin Sans FB" panose="020E0602020502020306" pitchFamily="34" charset="0"/>
              </a:rPr>
              <a:t>Rec 19. Higher-risk countries </a:t>
            </a:r>
            <a:endParaRPr lang="en-US" sz="2800" dirty="0">
              <a:latin typeface="Berlin Sans FB" panose="020E0602020502020306" pitchFamily="34" charset="0"/>
            </a:endParaRPr>
          </a:p>
          <a:p>
            <a:pPr marL="0" indent="0" algn="just">
              <a:lnSpc>
                <a:spcPct val="150000"/>
              </a:lnSpc>
              <a:buNone/>
            </a:pPr>
            <a:r>
              <a:rPr lang="en-US" sz="2800" dirty="0">
                <a:latin typeface="Berlin Sans FB" panose="020E0602020502020306" pitchFamily="34" charset="0"/>
              </a:rPr>
              <a:t>FIs should be required to apply EDD measures to business relationships and transactions with natural and legal persons, and FIs, from countries for which this is called for by the FATF. The type of EDD measures applied should be effective and proportionate to the risks. </a:t>
            </a:r>
            <a:endParaRPr lang="en-GH" sz="2800" dirty="0">
              <a:latin typeface="Berlin Sans FB" panose="020E0602020502020306" pitchFamily="34" charset="0"/>
            </a:endParaRPr>
          </a:p>
          <a:p>
            <a:pPr marL="0" indent="0" algn="just">
              <a:lnSpc>
                <a:spcPct val="150000"/>
              </a:lnSpc>
              <a:buNone/>
            </a:pPr>
            <a:endParaRPr lang="en-US" sz="2800" dirty="0">
              <a:latin typeface="Berlin Sans FB" panose="020E0602020502020306" pitchFamily="34" charset="0"/>
            </a:endParaRPr>
          </a:p>
          <a:p>
            <a:pPr marL="0" indent="0" algn="just">
              <a:lnSpc>
                <a:spcPct val="150000"/>
              </a:lnSpc>
              <a:buNone/>
            </a:pPr>
            <a:endParaRPr lang="en-US" sz="2800" dirty="0">
              <a:latin typeface="Berlin Sans FB" panose="020E0602020502020306" pitchFamily="34" charset="0"/>
            </a:endParaRPr>
          </a:p>
          <a:p>
            <a:pPr marL="0" indent="0" algn="just">
              <a:lnSpc>
                <a:spcPct val="150000"/>
              </a:lnSpc>
              <a:buNone/>
            </a:pPr>
            <a:endParaRPr lang="en-US" sz="2800" dirty="0">
              <a:latin typeface="Berlin Sans FB" panose="020E0602020502020306" pitchFamily="34" charset="0"/>
            </a:endParaRPr>
          </a:p>
          <a:p>
            <a:pPr algn="just">
              <a:lnSpc>
                <a:spcPct val="150000"/>
              </a:lnSpc>
            </a:pPr>
            <a:endParaRPr lang="en-GH" sz="2800" dirty="0">
              <a:latin typeface="Berlin Sans FB" panose="020E0602020502020306" pitchFamily="34" charset="0"/>
            </a:endParaRPr>
          </a:p>
        </p:txBody>
      </p:sp>
      <p:sp>
        <p:nvSpPr>
          <p:cNvPr id="4" name="Slide Number Placeholder 3">
            <a:extLst>
              <a:ext uri="{FF2B5EF4-FFF2-40B4-BE49-F238E27FC236}">
                <a16:creationId xmlns:a16="http://schemas.microsoft.com/office/drawing/2014/main" id="{200E02D3-607F-420A-B95C-8585974809F6}"/>
              </a:ext>
            </a:extLst>
          </p:cNvPr>
          <p:cNvSpPr>
            <a:spLocks noGrp="1"/>
          </p:cNvSpPr>
          <p:nvPr>
            <p:ph type="sldNum" sz="quarter" idx="12"/>
          </p:nvPr>
        </p:nvSpPr>
        <p:spPr/>
        <p:txBody>
          <a:bodyPr/>
          <a:lstStyle/>
          <a:p>
            <a:pPr>
              <a:defRPr/>
            </a:pPr>
            <a:fld id="{34822DF8-9830-4677-A6F7-D9CA472A71BA}" type="slidenum">
              <a:rPr lang="en-US" altLang="en-US" smtClean="0"/>
              <a:pPr>
                <a:defRPr/>
              </a:pPr>
              <a:t>9</a:t>
            </a:fld>
            <a:endParaRPr lang="en-US" altLang="en-US" dirty="0"/>
          </a:p>
        </p:txBody>
      </p:sp>
    </p:spTree>
    <p:extLst>
      <p:ext uri="{BB962C8B-B14F-4D97-AF65-F5344CB8AC3E}">
        <p14:creationId xmlns:p14="http://schemas.microsoft.com/office/powerpoint/2010/main" val="31442053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12788</TotalTime>
  <Words>1662</Words>
  <Application>Microsoft Office PowerPoint</Application>
  <PresentationFormat>Widescreen</PresentationFormat>
  <Paragraphs>123</Paragraphs>
  <Slides>17</Slides>
  <Notes>3</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17</vt:i4>
      </vt:variant>
    </vt:vector>
  </HeadingPairs>
  <TitlesOfParts>
    <vt:vector size="26" baseType="lpstr">
      <vt:lpstr>Arial</vt:lpstr>
      <vt:lpstr>Berlin Sans FB</vt:lpstr>
      <vt:lpstr>Calibri</vt:lpstr>
      <vt:lpstr>Georgia</vt:lpstr>
      <vt:lpstr>Tahoma</vt:lpstr>
      <vt:lpstr>Wingdings</vt:lpstr>
      <vt:lpstr>Wingdings 2</vt:lpstr>
      <vt:lpstr>Office Theme</vt:lpstr>
      <vt:lpstr>Blends</vt:lpstr>
      <vt:lpstr>PowerPoint Presentation</vt:lpstr>
      <vt:lpstr>PowerPoint Presentation</vt:lpstr>
      <vt:lpstr> PRESENTATION OUTLINE </vt:lpstr>
      <vt:lpstr>PowerPoint Presentation</vt:lpstr>
      <vt:lpstr>AML/CFT POLICIES AND COORDINATION</vt:lpstr>
      <vt:lpstr>CUSTOMER DUE DILIGENCE AND RECORD-KEEPING</vt:lpstr>
      <vt:lpstr>ADDITIONAL MEASURES FOR SPECIFIC CUSTOMERS AND ACTIVITIES</vt:lpstr>
      <vt:lpstr>RELIANCE, CONTROLS AND FINANCIAL GROUP</vt:lpstr>
      <vt:lpstr>ADDITIONAL MEASURES FOR SPECIFIC CUSTOMERS AND ACTIVITIES</vt:lpstr>
      <vt:lpstr>PowerPoint Presentation</vt:lpstr>
      <vt:lpstr>DESIGNATED NON-FINANCIAL BUSINESSES AND PROFESSIONS (DNFBPs)</vt:lpstr>
      <vt:lpstr>DESIGNATED NON-FINANCIAL BUSINESSES AND PROFESSIONS (DNFBPs)</vt:lpstr>
      <vt:lpstr>DNFBPs</vt:lpstr>
      <vt:lpstr>DNFBPs</vt:lpstr>
      <vt:lpstr>CONCLUSION</vt:lpstr>
      <vt:lpstr>CONCLUSION</vt:lpstr>
      <vt:lpstr> THANK YOU FOR LISTENING!!!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K. Nutakor</dc:creator>
  <cp:lastModifiedBy>SETH NANA AMOAKO</cp:lastModifiedBy>
  <cp:revision>598</cp:revision>
  <cp:lastPrinted>2019-06-11T07:29:25Z</cp:lastPrinted>
  <dcterms:created xsi:type="dcterms:W3CDTF">2017-07-13T15:54:24Z</dcterms:created>
  <dcterms:modified xsi:type="dcterms:W3CDTF">2022-11-09T10:39:44Z</dcterms:modified>
</cp:coreProperties>
</file>